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2.xml" ContentType="application/vnd.openxmlformats-officedocument.them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93" r:id="rId5"/>
  </p:sldMasterIdLst>
  <p:notesMasterIdLst>
    <p:notesMasterId r:id="rId23"/>
  </p:notesMasterIdLst>
  <p:handoutMasterIdLst>
    <p:handoutMasterId r:id="rId24"/>
  </p:handoutMasterIdLst>
  <p:sldIdLst>
    <p:sldId id="267" r:id="rId6"/>
    <p:sldId id="318" r:id="rId7"/>
    <p:sldId id="313" r:id="rId8"/>
    <p:sldId id="309" r:id="rId9"/>
    <p:sldId id="310" r:id="rId10"/>
    <p:sldId id="314" r:id="rId11"/>
    <p:sldId id="311" r:id="rId12"/>
    <p:sldId id="312" r:id="rId13"/>
    <p:sldId id="328" r:id="rId14"/>
    <p:sldId id="325" r:id="rId15"/>
    <p:sldId id="326" r:id="rId16"/>
    <p:sldId id="343" r:id="rId17"/>
    <p:sldId id="341" r:id="rId18"/>
    <p:sldId id="342" r:id="rId19"/>
    <p:sldId id="337" r:id="rId20"/>
    <p:sldId id="346" r:id="rId21"/>
    <p:sldId id="338" r:id="rId22"/>
  </p:sldIdLst>
  <p:sldSz cx="12192000" cy="6858000"/>
  <p:notesSz cx="6858000" cy="9144000"/>
  <p:custDataLst>
    <p:tags r:id="rId25"/>
  </p:custDataLst>
  <p:defaultTex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5E68756-E018-53DF-4D87-99DCEAC170E8}" name="Pauline Gillard" initials="PG" userId="S::pauline.x.gillard@gsk.com::6119d7c5-b778-4ff5-8f41-4de311e73efe" providerId="AD"/>
  <p188:author id="{86D511D9-C1E8-F30D-5FCE-3CD90B81FA99}" name="Andrew Richardson" initials="AR" userId="S::Andrew.Richardson@ashfieldhealth.com::4faa5f07-faff-44cf-9a86-23654d3d28df" providerId="AD"/>
  <p188:author id="{66288CE7-3CBB-628B-675F-7B4153ACF114}" name="Florient Pieraert" initials="FP" userId="S::florient.x.pieraert@gsk.com::820e3a36-f02a-44b9-9f51-20a5bc92ad0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66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D7B26C5-4107-4FEC-AEDC-1716B250A1EF}">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84"/>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lorient Pieraert" userId="820e3a36-f02a-44b9-9f51-20a5bc92ad05" providerId="ADAL" clId="{958E4CD4-D701-4C54-A805-D2273E1A709A}"/>
    <pc:docChg chg="modSld">
      <pc:chgData name="Florient Pieraert" userId="820e3a36-f02a-44b9-9f51-20a5bc92ad05" providerId="ADAL" clId="{958E4CD4-D701-4C54-A805-D2273E1A709A}" dt="2023-03-17T15:36:32.020" v="1" actId="20577"/>
      <pc:docMkLst>
        <pc:docMk/>
      </pc:docMkLst>
      <pc:sldChg chg="modSp mod">
        <pc:chgData name="Florient Pieraert" userId="820e3a36-f02a-44b9-9f51-20a5bc92ad05" providerId="ADAL" clId="{958E4CD4-D701-4C54-A805-D2273E1A709A}" dt="2023-03-17T15:36:32.020" v="1" actId="20577"/>
        <pc:sldMkLst>
          <pc:docMk/>
          <pc:sldMk cId="2695717318" sldId="325"/>
        </pc:sldMkLst>
        <pc:spChg chg="mod">
          <ac:chgData name="Florient Pieraert" userId="820e3a36-f02a-44b9-9f51-20a5bc92ad05" providerId="ADAL" clId="{958E4CD4-D701-4C54-A805-D2273E1A709A}" dt="2023-03-17T15:36:32.020" v="1" actId="20577"/>
          <ac:spMkLst>
            <pc:docMk/>
            <pc:sldMk cId="2695717318" sldId="325"/>
            <ac:spMk id="13" creationId="{61E19FF4-1B0F-3B64-AB68-C0BF0ADCB52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7C5DC5B-BF83-D0F8-F17D-E458477D6A3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1CA5C446-58AD-F05A-78BC-F13AD7A39D5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2FE7CBA-E269-484E-BC88-4EF08BDBC0FE}" type="datetimeFigureOut">
              <a:rPr lang="en-GB" smtClean="0"/>
              <a:t>17/03/2023</a:t>
            </a:fld>
            <a:endParaRPr lang="en-GB"/>
          </a:p>
        </p:txBody>
      </p:sp>
      <p:sp>
        <p:nvSpPr>
          <p:cNvPr id="4" name="Footer Placeholder 3">
            <a:extLst>
              <a:ext uri="{FF2B5EF4-FFF2-40B4-BE49-F238E27FC236}">
                <a16:creationId xmlns:a16="http://schemas.microsoft.com/office/drawing/2014/main" id="{1BBAEC85-53EE-AA3F-A105-CB67500BDB5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061DCF5B-A081-B9F4-9E5F-FDA0297F201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B59F402-05D6-4C19-804E-80C8EBA9A784}" type="slidenum">
              <a:rPr lang="en-GB" smtClean="0"/>
              <a:t>‹#›</a:t>
            </a:fld>
            <a:endParaRPr lang="en-GB"/>
          </a:p>
        </p:txBody>
      </p:sp>
    </p:spTree>
    <p:extLst>
      <p:ext uri="{BB962C8B-B14F-4D97-AF65-F5344CB8AC3E}">
        <p14:creationId xmlns:p14="http://schemas.microsoft.com/office/powerpoint/2010/main" val="20826926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anose="020B0604020202020204" pitchFamily="34" charset="0"/>
              </a:defRPr>
            </a:lvl1pPr>
          </a:lstStyle>
          <a:p>
            <a:fld id="{050A8971-52B8-4C5A-99D8-986A596F2912}" type="datetimeFigureOut">
              <a:rPr lang="en-GB" smtClean="0"/>
              <a:pPr/>
              <a:t>17/03/2023</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panose="020B0604020202020204" pitchFamily="34" charset="0"/>
              </a:defRPr>
            </a:lvl1pPr>
          </a:lstStyle>
          <a:p>
            <a:fld id="{026B53C8-14E4-49A7-A1A5-3BF810B81EBE}" type="slidenum">
              <a:rPr lang="en-GB" smtClean="0"/>
              <a:pPr/>
              <a:t>‹#›</a:t>
            </a:fld>
            <a:endParaRPr lang="en-GB"/>
          </a:p>
        </p:txBody>
      </p:sp>
    </p:spTree>
    <p:extLst>
      <p:ext uri="{BB962C8B-B14F-4D97-AF65-F5344CB8AC3E}">
        <p14:creationId xmlns:p14="http://schemas.microsoft.com/office/powerpoint/2010/main" val="4209032733"/>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Arial" panose="020B0604020202020204" pitchFamily="34" charset="0"/>
        <a:ea typeface="+mn-ea"/>
        <a:cs typeface="+mn-cs"/>
      </a:defRPr>
    </a:lvl1pPr>
    <a:lvl2pPr marL="609585" algn="l" defTabSz="1219170" rtl="0" eaLnBrk="1" latinLnBrk="0" hangingPunct="1">
      <a:defRPr sz="1600" kern="1200">
        <a:solidFill>
          <a:schemeClr val="tx1"/>
        </a:solidFill>
        <a:latin typeface="Arial" panose="020B0604020202020204" pitchFamily="34" charset="0"/>
        <a:ea typeface="+mn-ea"/>
        <a:cs typeface="+mn-cs"/>
      </a:defRPr>
    </a:lvl2pPr>
    <a:lvl3pPr marL="1219170" algn="l" defTabSz="1219170" rtl="0" eaLnBrk="1" latinLnBrk="0" hangingPunct="1">
      <a:defRPr sz="1600" kern="1200">
        <a:solidFill>
          <a:schemeClr val="tx1"/>
        </a:solidFill>
        <a:latin typeface="Arial" panose="020B0604020202020204" pitchFamily="34" charset="0"/>
        <a:ea typeface="+mn-ea"/>
        <a:cs typeface="+mn-cs"/>
      </a:defRPr>
    </a:lvl3pPr>
    <a:lvl4pPr marL="1828754" algn="l" defTabSz="1219170" rtl="0" eaLnBrk="1" latinLnBrk="0" hangingPunct="1">
      <a:defRPr sz="1600" kern="1200">
        <a:solidFill>
          <a:schemeClr val="tx1"/>
        </a:solidFill>
        <a:latin typeface="Arial" panose="020B0604020202020204" pitchFamily="34" charset="0"/>
        <a:ea typeface="+mn-ea"/>
        <a:cs typeface="+mn-cs"/>
      </a:defRPr>
    </a:lvl4pPr>
    <a:lvl5pPr marL="2438339" algn="l" defTabSz="1219170" rtl="0" eaLnBrk="1" latinLnBrk="0" hangingPunct="1">
      <a:defRPr sz="1600" kern="1200">
        <a:solidFill>
          <a:schemeClr val="tx1"/>
        </a:solidFill>
        <a:latin typeface="Arial" panose="020B0604020202020204" pitchFamily="34"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26B53C8-14E4-49A7-A1A5-3BF810B81EBE}" type="slidenum">
              <a:rPr lang="en-GB" smtClean="0"/>
              <a:pPr/>
              <a:t>10</a:t>
            </a:fld>
            <a:endParaRPr lang="en-GB"/>
          </a:p>
        </p:txBody>
      </p:sp>
    </p:spTree>
    <p:extLst>
      <p:ext uri="{BB962C8B-B14F-4D97-AF65-F5344CB8AC3E}">
        <p14:creationId xmlns:p14="http://schemas.microsoft.com/office/powerpoint/2010/main" val="23462506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26B53C8-14E4-49A7-A1A5-3BF810B81EBE}" type="slidenum">
              <a:rPr lang="en-GB" smtClean="0"/>
              <a:pPr/>
              <a:t>11</a:t>
            </a:fld>
            <a:endParaRPr lang="en-GB"/>
          </a:p>
        </p:txBody>
      </p:sp>
    </p:spTree>
    <p:extLst>
      <p:ext uri="{BB962C8B-B14F-4D97-AF65-F5344CB8AC3E}">
        <p14:creationId xmlns:p14="http://schemas.microsoft.com/office/powerpoint/2010/main" val="33423879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26B53C8-14E4-49A7-A1A5-3BF810B81EBE}" type="slidenum">
              <a:rPr lang="en-GB" smtClean="0"/>
              <a:pPr/>
              <a:t>12</a:t>
            </a:fld>
            <a:endParaRPr lang="en-GB"/>
          </a:p>
        </p:txBody>
      </p:sp>
    </p:spTree>
    <p:extLst>
      <p:ext uri="{BB962C8B-B14F-4D97-AF65-F5344CB8AC3E}">
        <p14:creationId xmlns:p14="http://schemas.microsoft.com/office/powerpoint/2010/main" val="2237266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26B53C8-14E4-49A7-A1A5-3BF810B81EBE}" type="slidenum">
              <a:rPr lang="en-GB" smtClean="0"/>
              <a:pPr/>
              <a:t>13</a:t>
            </a:fld>
            <a:endParaRPr lang="en-GB"/>
          </a:p>
        </p:txBody>
      </p:sp>
    </p:spTree>
    <p:extLst>
      <p:ext uri="{BB962C8B-B14F-4D97-AF65-F5344CB8AC3E}">
        <p14:creationId xmlns:p14="http://schemas.microsoft.com/office/powerpoint/2010/main" val="18438844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26B53C8-14E4-49A7-A1A5-3BF810B81EBE}" type="slidenum">
              <a:rPr lang="en-GB" smtClean="0"/>
              <a:pPr/>
              <a:t>14</a:t>
            </a:fld>
            <a:endParaRPr lang="en-GB"/>
          </a:p>
        </p:txBody>
      </p:sp>
    </p:spTree>
    <p:extLst>
      <p:ext uri="{BB962C8B-B14F-4D97-AF65-F5344CB8AC3E}">
        <p14:creationId xmlns:p14="http://schemas.microsoft.com/office/powerpoint/2010/main" val="2871634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26B53C8-14E4-49A7-A1A5-3BF810B81EBE}" type="slidenum">
              <a:rPr lang="en-GB" smtClean="0"/>
              <a:pPr/>
              <a:t>15</a:t>
            </a:fld>
            <a:endParaRPr lang="en-GB"/>
          </a:p>
        </p:txBody>
      </p:sp>
    </p:spTree>
    <p:extLst>
      <p:ext uri="{BB962C8B-B14F-4D97-AF65-F5344CB8AC3E}">
        <p14:creationId xmlns:p14="http://schemas.microsoft.com/office/powerpoint/2010/main" val="29181366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26B53C8-14E4-49A7-A1A5-3BF810B81EBE}" type="slidenum">
              <a:rPr lang="en-GB" smtClean="0"/>
              <a:pPr/>
              <a:t>16</a:t>
            </a:fld>
            <a:endParaRPr lang="en-GB"/>
          </a:p>
        </p:txBody>
      </p:sp>
    </p:spTree>
    <p:extLst>
      <p:ext uri="{BB962C8B-B14F-4D97-AF65-F5344CB8AC3E}">
        <p14:creationId xmlns:p14="http://schemas.microsoft.com/office/powerpoint/2010/main" val="123108920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6.svg"/><Relationship Id="rId12" Type="http://schemas.openxmlformats.org/officeDocument/2006/relationships/hyperlink" Target="https://twitter.com/hashtag/vaccinevirtualdays" TargetMode="External"/><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5.png"/><Relationship Id="rId11" Type="http://schemas.openxmlformats.org/officeDocument/2006/relationships/hyperlink" Target="https://www.facebook.com/hashtag/vaccinevirtualdays/" TargetMode="External"/><Relationship Id="rId5" Type="http://schemas.openxmlformats.org/officeDocument/2006/relationships/image" Target="../media/image1.emf"/><Relationship Id="rId10" Type="http://schemas.openxmlformats.org/officeDocument/2006/relationships/hyperlink" Target="https://www.linkedin.com/search/results/all/?keywords=%23vaccinevirtualdays&amp;origin=GLOBAL_SEARCH_HEADER&amp;sid=xI3" TargetMode="External"/><Relationship Id="rId4" Type="http://schemas.openxmlformats.org/officeDocument/2006/relationships/oleObject" Target="../embeddings/oleObject2.bin"/><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14.xml"/><Relationship Id="rId4"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hyperlink" Target="https://www.facebook.com/hashtag/vaccinevirtualdays/" TargetMode="External"/><Relationship Id="rId3" Type="http://schemas.openxmlformats.org/officeDocument/2006/relationships/image" Target="../media/image9.png"/><Relationship Id="rId7" Type="http://schemas.openxmlformats.org/officeDocument/2006/relationships/hyperlink" Target="https://www.linkedin.com/search/results/all/?keywords=%23vaccinevirtualdays&amp;origin=GLOBAL_SEARCH_HEADER&amp;sid=xI3" TargetMode="External"/><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1.emf"/><Relationship Id="rId4" Type="http://schemas.openxmlformats.org/officeDocument/2006/relationships/oleObject" Target="../embeddings/oleObject3.bin"/><Relationship Id="rId9" Type="http://schemas.openxmlformats.org/officeDocument/2006/relationships/hyperlink" Target="https://twitter.com/hashtag/vaccinevirtualdays" TargetMode="Externa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15.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3.svg"/><Relationship Id="rId2" Type="http://schemas.openxmlformats.org/officeDocument/2006/relationships/slideMaster" Target="../slideMasters/slideMaster1.xml"/><Relationship Id="rId1" Type="http://schemas.openxmlformats.org/officeDocument/2006/relationships/tags" Target="../tags/tag16.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2.svg"/><Relationship Id="rId2" Type="http://schemas.openxmlformats.org/officeDocument/2006/relationships/slideMaster" Target="../slideMasters/slideMaster1.xml"/><Relationship Id="rId1" Type="http://schemas.openxmlformats.org/officeDocument/2006/relationships/tags" Target="../tags/tag17.xml"/><Relationship Id="rId6" Type="http://schemas.openxmlformats.org/officeDocument/2006/relationships/image" Target="../media/image11.png"/><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6.svg"/><Relationship Id="rId5" Type="http://schemas.openxmlformats.org/officeDocument/2006/relationships/image" Target="../media/image5.png"/><Relationship Id="rId4" Type="http://schemas.openxmlformats.org/officeDocument/2006/relationships/image" Target="../media/image12.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6.svg"/><Relationship Id="rId12" Type="http://schemas.openxmlformats.org/officeDocument/2006/relationships/image" Target="../media/image17.png"/><Relationship Id="rId2" Type="http://schemas.openxmlformats.org/officeDocument/2006/relationships/slideMaster" Target="../slideMasters/slideMaster2.xml"/><Relationship Id="rId1" Type="http://schemas.openxmlformats.org/officeDocument/2006/relationships/tags" Target="../tags/tag19.xml"/><Relationship Id="rId6" Type="http://schemas.openxmlformats.org/officeDocument/2006/relationships/image" Target="../media/image5.png"/><Relationship Id="rId11" Type="http://schemas.openxmlformats.org/officeDocument/2006/relationships/hyperlink" Target="https://twitter.com/hashtag/vaccinevirtualdays" TargetMode="External"/><Relationship Id="rId5" Type="http://schemas.openxmlformats.org/officeDocument/2006/relationships/image" Target="../media/image1.emf"/><Relationship Id="rId10" Type="http://schemas.openxmlformats.org/officeDocument/2006/relationships/hyperlink" Target="https://www.facebook.com/hashtag/vaccinevirtualdays/" TargetMode="External"/><Relationship Id="rId4" Type="http://schemas.openxmlformats.org/officeDocument/2006/relationships/oleObject" Target="../embeddings/oleObject9.bin"/><Relationship Id="rId9" Type="http://schemas.openxmlformats.org/officeDocument/2006/relationships/hyperlink" Target="https://www.linkedin.com/search/results/all/?keywords=%23vaccinevirtualdays&amp;origin=GLOBAL_SEARCH_HEADER&amp;sid=xI3" TargetMode="External"/></Relationships>
</file>

<file path=ppt/slideLayouts/_rels/slideLayout35.xml.rels><?xml version="1.0" encoding="UTF-8" standalone="yes"?>
<Relationships xmlns="http://schemas.openxmlformats.org/package/2006/relationships"><Relationship Id="rId8" Type="http://schemas.openxmlformats.org/officeDocument/2006/relationships/hyperlink" Target="https://www.facebook.com/hashtag/vaccinevirtualdays/" TargetMode="External"/><Relationship Id="rId3" Type="http://schemas.openxmlformats.org/officeDocument/2006/relationships/image" Target="../media/image9.png"/><Relationship Id="rId7" Type="http://schemas.openxmlformats.org/officeDocument/2006/relationships/hyperlink" Target="https://www.linkedin.com/search/results/all/?keywords=%23vaccinevirtualdays&amp;origin=GLOBAL_SEARCH_HEADER&amp;sid=xI3" TargetMode="External"/><Relationship Id="rId2" Type="http://schemas.openxmlformats.org/officeDocument/2006/relationships/slideMaster" Target="../slideMasters/slideMaster2.xml"/><Relationship Id="rId1" Type="http://schemas.openxmlformats.org/officeDocument/2006/relationships/tags" Target="../tags/tag20.xml"/><Relationship Id="rId6" Type="http://schemas.openxmlformats.org/officeDocument/2006/relationships/image" Target="../media/image7.png"/><Relationship Id="rId5" Type="http://schemas.openxmlformats.org/officeDocument/2006/relationships/image" Target="../media/image1.emf"/><Relationship Id="rId4" Type="http://schemas.openxmlformats.org/officeDocument/2006/relationships/oleObject" Target="../embeddings/oleObject10.bin"/><Relationship Id="rId9" Type="http://schemas.openxmlformats.org/officeDocument/2006/relationships/hyperlink" Target="https://twitter.com/hashtag/vaccinevirtualdays" TargetMode="Externa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2.xml"/><Relationship Id="rId1" Type="http://schemas.openxmlformats.org/officeDocument/2006/relationships/tags" Target="../tags/tag2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2.xml"/><Relationship Id="rId1" Type="http://schemas.openxmlformats.org/officeDocument/2006/relationships/tags" Target="../tags/tag22.xml"/><Relationship Id="rId6" Type="http://schemas.openxmlformats.org/officeDocument/2006/relationships/hyperlink" Target="https://twitter.com/hashtag/vaccinevirtualdays" TargetMode="External"/><Relationship Id="rId5" Type="http://schemas.openxmlformats.org/officeDocument/2006/relationships/hyperlink" Target="https://www.facebook.com/hashtag/vaccinevirtualdays/" TargetMode="External"/><Relationship Id="rId4" Type="http://schemas.openxmlformats.org/officeDocument/2006/relationships/hyperlink" Target="https://www.linkedin.com/search/results/all/?keywords=%23vaccinevirtualdays&amp;origin=GLOBAL_SEARCH_HEADER&amp;sid=xI3" TargetMode="Externa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2.xml"/><Relationship Id="rId1" Type="http://schemas.openxmlformats.org/officeDocument/2006/relationships/tags" Target="../tags/tag23.xml"/><Relationship Id="rId6" Type="http://schemas.openxmlformats.org/officeDocument/2006/relationships/hyperlink" Target="https://twitter.com/hashtag/vaccinevirtualdays" TargetMode="External"/><Relationship Id="rId5" Type="http://schemas.openxmlformats.org/officeDocument/2006/relationships/hyperlink" Target="https://www.facebook.com/hashtag/vaccinevirtualdays/" TargetMode="External"/><Relationship Id="rId4" Type="http://schemas.openxmlformats.org/officeDocument/2006/relationships/hyperlink" Target="https://www.linkedin.com/search/results/all/?keywords=%23vaccinevirtualdays&amp;origin=GLOBAL_SEARCH_HEADER&amp;sid=xI3" TargetMode="Externa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1.xml"/><Relationship Id="rId1" Type="http://schemas.openxmlformats.org/officeDocument/2006/relationships/tags" Target="../tags/tag6.xml"/><Relationship Id="rId6" Type="http://schemas.openxmlformats.org/officeDocument/2006/relationships/hyperlink" Target="https://twitter.com/hashtag/vaccinevirtualdays" TargetMode="External"/><Relationship Id="rId5" Type="http://schemas.openxmlformats.org/officeDocument/2006/relationships/hyperlink" Target="https://www.facebook.com/hashtag/vaccinevirtualdays/" TargetMode="External"/><Relationship Id="rId4" Type="http://schemas.openxmlformats.org/officeDocument/2006/relationships/hyperlink" Target="https://www.linkedin.com/search/results/all/?keywords=%23vaccinevirtualdays&amp;origin=GLOBAL_SEARCH_HEADER&amp;sid=xI3" TargetMode="Externa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2.xml"/><Relationship Id="rId1" Type="http://schemas.openxmlformats.org/officeDocument/2006/relationships/tags" Target="../tags/tag26.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2.xml"/><Relationship Id="rId1" Type="http://schemas.openxmlformats.org/officeDocument/2006/relationships/tags" Target="../tags/tag27.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8.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1.xml"/><Relationship Id="rId1" Type="http://schemas.openxmlformats.org/officeDocument/2006/relationships/tags" Target="../tags/tag7.xml"/><Relationship Id="rId6" Type="http://schemas.openxmlformats.org/officeDocument/2006/relationships/hyperlink" Target="https://twitter.com/hashtag/vaccinevirtualdays" TargetMode="External"/><Relationship Id="rId5" Type="http://schemas.openxmlformats.org/officeDocument/2006/relationships/hyperlink" Target="https://www.facebook.com/hashtag/vaccinevirtualdays/" TargetMode="External"/><Relationship Id="rId4" Type="http://schemas.openxmlformats.org/officeDocument/2006/relationships/hyperlink" Target="https://www.linkedin.com/search/results/all/?keywords=%23vaccinevirtualdays&amp;origin=GLOBAL_SEARCH_HEADER&amp;sid=xI3" TargetMode="External"/></Relationships>
</file>

<file path=ppt/slideLayouts/_rels/slideLayout5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2.xml"/><Relationship Id="rId1" Type="http://schemas.openxmlformats.org/officeDocument/2006/relationships/tags" Target="../tags/tag30.xml"/><Relationship Id="rId4" Type="http://schemas.openxmlformats.org/officeDocument/2006/relationships/image" Target="../media/image1.emf"/></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2.sv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2.xml"/><Relationship Id="rId1" Type="http://schemas.openxmlformats.org/officeDocument/2006/relationships/tags" Target="../tags/tag31.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emf"/></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3.svg"/><Relationship Id="rId2" Type="http://schemas.openxmlformats.org/officeDocument/2006/relationships/slideMaster" Target="../slideMasters/slideMaster2.xml"/><Relationship Id="rId1" Type="http://schemas.openxmlformats.org/officeDocument/2006/relationships/tags" Target="../tags/tag32.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13.bin"/></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2.svg"/><Relationship Id="rId2" Type="http://schemas.openxmlformats.org/officeDocument/2006/relationships/slideMaster" Target="../slideMasters/slideMaster2.xml"/><Relationship Id="rId1" Type="http://schemas.openxmlformats.org/officeDocument/2006/relationships/tags" Target="../tags/tag33.xml"/><Relationship Id="rId6" Type="http://schemas.openxmlformats.org/officeDocument/2006/relationships/image" Target="../media/image11.png"/><Relationship Id="rId5" Type="http://schemas.openxmlformats.org/officeDocument/2006/relationships/image" Target="../media/image1.emf"/><Relationship Id="rId4" Type="http://schemas.openxmlformats.org/officeDocument/2006/relationships/oleObject" Target="../embeddings/oleObject14.bin"/></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16.svg"/><Relationship Id="rId5" Type="http://schemas.openxmlformats.org/officeDocument/2006/relationships/image" Target="../media/image5.png"/><Relationship Id="rId4" Type="http://schemas.openxmlformats.org/officeDocument/2006/relationships/image" Target="../media/image12.sv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892896-0027-443A-D01E-0CE282B3A5CC}"/>
              </a:ext>
            </a:extLst>
          </p:cNvPr>
          <p:cNvGraphicFramePr>
            <a:graphicFrameLocks noChangeAspect="1"/>
          </p:cNvGraphicFramePr>
          <p:nvPr userDrawn="1">
            <p:custDataLst>
              <p:tags r:id="rId1"/>
            </p:custDataLst>
            <p:extLst>
              <p:ext uri="{D42A27DB-BD31-4B8C-83A1-F6EECF244321}">
                <p14:modId xmlns:p14="http://schemas.microsoft.com/office/powerpoint/2010/main" val="8691361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3" name="Object 2" hidden="1">
                        <a:extLst>
                          <a:ext uri="{FF2B5EF4-FFF2-40B4-BE49-F238E27FC236}">
                            <a16:creationId xmlns:a16="http://schemas.microsoft.com/office/drawing/2014/main" id="{C2892896-0027-443A-D01E-0CE282B3A5C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9" name="Freeform: Shape 38">
            <a:extLst>
              <a:ext uri="{FF2B5EF4-FFF2-40B4-BE49-F238E27FC236}">
                <a16:creationId xmlns:a16="http://schemas.microsoft.com/office/drawing/2014/main" id="{8ADD59A9-81EE-0DF4-BF97-645E59790906}"/>
              </a:ext>
            </a:extLst>
          </p:cNvPr>
          <p:cNvSpPr>
            <a:spLocks/>
          </p:cNvSpPr>
          <p:nvPr userDrawn="1"/>
        </p:nvSpPr>
        <p:spPr bwMode="auto">
          <a:xfrm>
            <a:off x="0" y="0"/>
            <a:ext cx="12192000" cy="3382710"/>
          </a:xfrm>
          <a:custGeom>
            <a:avLst/>
            <a:gdLst>
              <a:gd name="connsiteX0" fmla="*/ 0 w 12192000"/>
              <a:gd name="connsiteY0" fmla="*/ 0 h 3382710"/>
              <a:gd name="connsiteX1" fmla="*/ 12192000 w 12192000"/>
              <a:gd name="connsiteY1" fmla="*/ 0 h 3382710"/>
              <a:gd name="connsiteX2" fmla="*/ 12192000 w 12192000"/>
              <a:gd name="connsiteY2" fmla="*/ 2525484 h 3382710"/>
              <a:gd name="connsiteX3" fmla="*/ 10930890 w 12192000"/>
              <a:gd name="connsiteY3" fmla="*/ 2525484 h 3382710"/>
              <a:gd name="connsiteX4" fmla="*/ 8755659 w 12192000"/>
              <a:gd name="connsiteY4" fmla="*/ 2525484 h 3382710"/>
              <a:gd name="connsiteX5" fmla="*/ 7004114 w 12192000"/>
              <a:gd name="connsiteY5" fmla="*/ 2525484 h 3382710"/>
              <a:gd name="connsiteX6" fmla="*/ 6113526 w 12192000"/>
              <a:gd name="connsiteY6" fmla="*/ 3366922 h 3382710"/>
              <a:gd name="connsiteX7" fmla="*/ 6078476 w 12192000"/>
              <a:gd name="connsiteY7" fmla="*/ 3366922 h 3382710"/>
              <a:gd name="connsiteX8" fmla="*/ 5187887 w 12192000"/>
              <a:gd name="connsiteY8" fmla="*/ 2525484 h 3382710"/>
              <a:gd name="connsiteX9" fmla="*/ 3436341 w 12192000"/>
              <a:gd name="connsiteY9" fmla="*/ 2525484 h 3382710"/>
              <a:gd name="connsiteX10" fmla="*/ 1261112 w 12192000"/>
              <a:gd name="connsiteY10" fmla="*/ 2525484 h 3382710"/>
              <a:gd name="connsiteX11" fmla="*/ 0 w 12192000"/>
              <a:gd name="connsiteY11" fmla="*/ 2525484 h 338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3382710">
                <a:moveTo>
                  <a:pt x="0" y="0"/>
                </a:moveTo>
                <a:lnTo>
                  <a:pt x="12192000" y="0"/>
                </a:lnTo>
                <a:lnTo>
                  <a:pt x="12192000" y="2525484"/>
                </a:lnTo>
                <a:lnTo>
                  <a:pt x="10930890" y="2525484"/>
                </a:lnTo>
                <a:lnTo>
                  <a:pt x="8755659" y="2525484"/>
                </a:lnTo>
                <a:lnTo>
                  <a:pt x="7004114" y="2525484"/>
                </a:lnTo>
                <a:cubicBezTo>
                  <a:pt x="6541294" y="2525484"/>
                  <a:pt x="6260783" y="2827046"/>
                  <a:pt x="6113526" y="3366922"/>
                </a:cubicBezTo>
                <a:cubicBezTo>
                  <a:pt x="6106478" y="3387973"/>
                  <a:pt x="6085525" y="3387973"/>
                  <a:pt x="6078476" y="3366922"/>
                </a:cubicBezTo>
                <a:cubicBezTo>
                  <a:pt x="5931221" y="2827046"/>
                  <a:pt x="5650707" y="2525484"/>
                  <a:pt x="5187887" y="2525484"/>
                </a:cubicBezTo>
                <a:lnTo>
                  <a:pt x="3436341" y="2525484"/>
                </a:lnTo>
                <a:lnTo>
                  <a:pt x="1261112" y="2525484"/>
                </a:lnTo>
                <a:lnTo>
                  <a:pt x="0" y="2525484"/>
                </a:lnTo>
                <a:close/>
              </a:path>
            </a:pathLst>
          </a:custGeom>
          <a:solidFill>
            <a:schemeClr val="bg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en-GB" sz="1600" kern="0" err="1">
              <a:solidFill>
                <a:schemeClr val="tx1"/>
              </a:solidFill>
            </a:endParaRPr>
          </a:p>
        </p:txBody>
      </p:sp>
      <p:sp>
        <p:nvSpPr>
          <p:cNvPr id="5" name="Rectangle 4">
            <a:extLst>
              <a:ext uri="{FF2B5EF4-FFF2-40B4-BE49-F238E27FC236}">
                <a16:creationId xmlns:a16="http://schemas.microsoft.com/office/drawing/2014/main" id="{B081E81C-A3CE-333A-79BA-25D8F93FB564}"/>
              </a:ext>
            </a:extLst>
          </p:cNvPr>
          <p:cNvSpPr/>
          <p:nvPr userDrawn="1"/>
        </p:nvSpPr>
        <p:spPr bwMode="auto">
          <a:xfrm>
            <a:off x="11039475" y="6058694"/>
            <a:ext cx="862012" cy="317500"/>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r" eaLnBrk="0" fontAlgn="auto" hangingPunct="0">
              <a:spcBef>
                <a:spcPts val="0"/>
              </a:spcBef>
              <a:spcAft>
                <a:spcPts val="0"/>
              </a:spcAft>
              <a:buClr>
                <a:schemeClr val="bg1"/>
              </a:buClr>
              <a:buFont typeface="Arial" pitchFamily="34" charset="0"/>
              <a:buNone/>
            </a:pPr>
            <a:r>
              <a:rPr lang="en-GB" sz="1000" b="1" kern="0">
                <a:solidFill>
                  <a:srgbClr val="FFFFFF"/>
                </a:solidFill>
                <a:latin typeface="+mn-lt"/>
              </a:rPr>
              <a:t>gsk.com</a:t>
            </a:r>
          </a:p>
        </p:txBody>
      </p:sp>
      <p:pic>
        <p:nvPicPr>
          <p:cNvPr id="7" name="Graphic 6">
            <a:extLst>
              <a:ext uri="{FF2B5EF4-FFF2-40B4-BE49-F238E27FC236}">
                <a16:creationId xmlns:a16="http://schemas.microsoft.com/office/drawing/2014/main" id="{8E1FA932-514A-C951-F952-F8A43667EAEB}"/>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094470" y="6137672"/>
            <a:ext cx="159543" cy="159543"/>
          </a:xfrm>
          <a:prstGeom prst="rect">
            <a:avLst/>
          </a:prstGeom>
        </p:spPr>
      </p:pic>
      <p:pic>
        <p:nvPicPr>
          <p:cNvPr id="24" name="Picture 23" descr="Icon&#10;&#10;Description automatically generated with medium confidence">
            <a:extLst>
              <a:ext uri="{FF2B5EF4-FFF2-40B4-BE49-F238E27FC236}">
                <a16:creationId xmlns:a16="http://schemas.microsoft.com/office/drawing/2014/main" id="{40DDF016-D509-BED0-161C-B51B4CFCB427}"/>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10565064" y="0"/>
            <a:ext cx="1499542" cy="1500405"/>
          </a:xfrm>
          <a:prstGeom prst="rect">
            <a:avLst/>
          </a:prstGeom>
        </p:spPr>
      </p:pic>
      <p:sp>
        <p:nvSpPr>
          <p:cNvPr id="10" name="Text Placeholder 30">
            <a:extLst>
              <a:ext uri="{FF2B5EF4-FFF2-40B4-BE49-F238E27FC236}">
                <a16:creationId xmlns:a16="http://schemas.microsoft.com/office/drawing/2014/main" id="{213FEC0D-8E6C-5BBA-B94F-91D5474CC06F}"/>
              </a:ext>
            </a:extLst>
          </p:cNvPr>
          <p:cNvSpPr>
            <a:spLocks noGrp="1"/>
          </p:cNvSpPr>
          <p:nvPr>
            <p:ph type="body" sz="quarter" idx="41" hasCustomPrompt="1"/>
          </p:nvPr>
        </p:nvSpPr>
        <p:spPr>
          <a:xfrm>
            <a:off x="5274130" y="5339443"/>
            <a:ext cx="6547665" cy="1237762"/>
          </a:xfrm>
          <a:prstGeom prst="rect">
            <a:avLst/>
          </a:prstGeom>
          <a:noFill/>
          <a:ln>
            <a:noFill/>
          </a:ln>
        </p:spPr>
        <p:txBody>
          <a:bodyPr wrap="square" lIns="180000" tIns="72000" rIns="180000" bIns="72000" anchor="ctr" anchorCtr="0">
            <a:noAutofit/>
          </a:bodyPr>
          <a:lstStyle>
            <a:lvl1pPr marL="0" indent="0">
              <a:buFont typeface="+mj-lt"/>
              <a:buNone/>
              <a:defRPr sz="1200"/>
            </a:lvl1pPr>
            <a:lvl2pPr marL="357542" indent="0">
              <a:buNone/>
              <a:defRPr/>
            </a:lvl2pPr>
          </a:lstStyle>
          <a:p>
            <a:pPr lvl="0"/>
            <a:r>
              <a:rPr lang="en-US"/>
              <a:t>Job number and additional details</a:t>
            </a:r>
          </a:p>
        </p:txBody>
      </p:sp>
      <p:pic>
        <p:nvPicPr>
          <p:cNvPr id="4" name="Picture 3" descr="Graphical user interface, application&#10;&#10;Description automatically generated">
            <a:extLst>
              <a:ext uri="{FF2B5EF4-FFF2-40B4-BE49-F238E27FC236}">
                <a16:creationId xmlns:a16="http://schemas.microsoft.com/office/drawing/2014/main" id="{C875EB12-BD37-AB64-B20D-194ABFAA8391}"/>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hlinkClick r:id="rId10"/>
            <a:extLst>
              <a:ext uri="{FF2B5EF4-FFF2-40B4-BE49-F238E27FC236}">
                <a16:creationId xmlns:a16="http://schemas.microsoft.com/office/drawing/2014/main" id="{55A5B024-03B5-DFA6-5901-53E05CF0A05B}"/>
              </a:ext>
            </a:extLst>
          </p:cNvPr>
          <p:cNvSpPr/>
          <p:nvPr userDrawn="1"/>
        </p:nvSpPr>
        <p:spPr bwMode="auto">
          <a:xfrm>
            <a:off x="10793895" y="6137672"/>
            <a:ext cx="330392" cy="439533"/>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en-US" sz="1600" kern="0" err="1">
              <a:solidFill>
                <a:schemeClr val="tx1"/>
              </a:solidFill>
            </a:endParaRPr>
          </a:p>
        </p:txBody>
      </p:sp>
      <p:sp>
        <p:nvSpPr>
          <p:cNvPr id="6" name="Rectangle 5">
            <a:hlinkClick r:id="rId11"/>
            <a:extLst>
              <a:ext uri="{FF2B5EF4-FFF2-40B4-BE49-F238E27FC236}">
                <a16:creationId xmlns:a16="http://schemas.microsoft.com/office/drawing/2014/main" id="{744CE6A6-9189-319B-D72B-E0F9EDEF1166}"/>
              </a:ext>
            </a:extLst>
          </p:cNvPr>
          <p:cNvSpPr/>
          <p:nvPr userDrawn="1"/>
        </p:nvSpPr>
        <p:spPr bwMode="auto">
          <a:xfrm>
            <a:off x="11124287" y="6156426"/>
            <a:ext cx="330392" cy="439533"/>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en-US" sz="1600" kern="0" err="1">
              <a:solidFill>
                <a:schemeClr val="tx1"/>
              </a:solidFill>
            </a:endParaRPr>
          </a:p>
        </p:txBody>
      </p:sp>
      <p:sp>
        <p:nvSpPr>
          <p:cNvPr id="8" name="Rectangle 7">
            <a:hlinkClick r:id="rId12"/>
            <a:extLst>
              <a:ext uri="{FF2B5EF4-FFF2-40B4-BE49-F238E27FC236}">
                <a16:creationId xmlns:a16="http://schemas.microsoft.com/office/drawing/2014/main" id="{C075917C-CA3A-30D8-256A-CD53461B311F}"/>
              </a:ext>
            </a:extLst>
          </p:cNvPr>
          <p:cNvSpPr/>
          <p:nvPr userDrawn="1"/>
        </p:nvSpPr>
        <p:spPr bwMode="auto">
          <a:xfrm>
            <a:off x="11454679" y="6147049"/>
            <a:ext cx="330392" cy="439533"/>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en-US" sz="1600" kern="0" err="1">
              <a:solidFill>
                <a:schemeClr val="tx1"/>
              </a:solidFill>
            </a:endParaRPr>
          </a:p>
        </p:txBody>
      </p:sp>
    </p:spTree>
    <p:extLst>
      <p:ext uri="{BB962C8B-B14F-4D97-AF65-F5344CB8AC3E}">
        <p14:creationId xmlns:p14="http://schemas.microsoft.com/office/powerpoint/2010/main" val="3665715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with Subheading">
    <p:spTree>
      <p:nvGrpSpPr>
        <p:cNvPr id="1" name=""/>
        <p:cNvGrpSpPr/>
        <p:nvPr/>
      </p:nvGrpSpPr>
      <p:grpSpPr>
        <a:xfrm>
          <a:off x="0" y="0"/>
          <a:ext cx="0" cy="0"/>
          <a:chOff x="0" y="0"/>
          <a:chExt cx="0" cy="0"/>
        </a:xfrm>
      </p:grpSpPr>
      <p:sp>
        <p:nvSpPr>
          <p:cNvPr id="11" name="Text Placeholder 2"/>
          <p:cNvSpPr>
            <a:spLocks noGrp="1"/>
          </p:cNvSpPr>
          <p:nvPr>
            <p:ph type="body" sz="quarter" idx="13" hasCustomPrompt="1"/>
          </p:nvPr>
        </p:nvSpPr>
        <p:spPr>
          <a:xfrm>
            <a:off x="365456" y="1303338"/>
            <a:ext cx="11460701" cy="399600"/>
          </a:xfrm>
          <a:prstGeom prst="rect">
            <a:avLst/>
          </a:prstGeom>
        </p:spPr>
        <p:txBody>
          <a:bodyPr lIns="0" tIns="72000" rIns="0" bIns="72000" anchor="t" anchorCtr="0">
            <a:noAutofit/>
          </a:bodyPr>
          <a:lstStyle>
            <a:lvl1pPr marL="0" indent="0">
              <a:spcBef>
                <a:spcPts val="0"/>
              </a:spcBef>
              <a:spcAft>
                <a:spcPts val="0"/>
              </a:spcAft>
              <a:buNone/>
              <a:defRPr sz="2400" b="1">
                <a:solidFill>
                  <a:schemeClr val="tx2"/>
                </a:solidFill>
              </a:defRPr>
            </a:lvl1pPr>
            <a:lvl2pPr marL="361942" indent="0">
              <a:buNone/>
              <a:defRPr/>
            </a:lvl2pPr>
            <a:lvl3pPr marL="711182" indent="0">
              <a:buNone/>
              <a:defRPr/>
            </a:lvl3pPr>
            <a:lvl4pPr marL="1087939" indent="0">
              <a:buNone/>
              <a:defRPr/>
            </a:lvl4pPr>
            <a:lvl5pPr marL="1473163" indent="0">
              <a:buNone/>
              <a:defRPr/>
            </a:lvl5pPr>
          </a:lstStyle>
          <a:p>
            <a:pPr lvl="0"/>
            <a:r>
              <a:rPr lang="en-GB"/>
              <a:t>Click to enter subheading text </a:t>
            </a:r>
          </a:p>
        </p:txBody>
      </p:sp>
      <p:sp>
        <p:nvSpPr>
          <p:cNvPr id="16" name="Text Placeholder 5"/>
          <p:cNvSpPr>
            <a:spLocks noGrp="1"/>
          </p:cNvSpPr>
          <p:nvPr>
            <p:ph type="body" sz="quarter" idx="18" hasCustomPrompt="1"/>
          </p:nvPr>
        </p:nvSpPr>
        <p:spPr>
          <a:xfrm>
            <a:off x="365125" y="5792438"/>
            <a:ext cx="11460164" cy="298800"/>
          </a:xfrm>
          <a:prstGeom prst="rect">
            <a:avLst/>
          </a:prstGeom>
        </p:spPr>
        <p:txBody>
          <a:bodyPr wrap="square" lIns="0" tIns="72000" rIns="0" bIns="72000" anchor="b" anchorCtr="0">
            <a:noAutofit/>
          </a:bodyPr>
          <a:lstStyle>
            <a:lvl1pPr marL="0" marR="0" indent="0" algn="l" defTabSz="1219170" rtl="0" eaLnBrk="1" fontAlgn="auto" latinLnBrk="0" hangingPunct="1">
              <a:lnSpc>
                <a:spcPct val="100000"/>
              </a:lnSpc>
              <a:spcBef>
                <a:spcPts val="0"/>
              </a:spcBef>
              <a:spcAft>
                <a:spcPts val="0"/>
              </a:spcAft>
              <a:buClr>
                <a:schemeClr val="tx1"/>
              </a:buClr>
              <a:buSzTx/>
              <a:buFont typeface="Arial" pitchFamily="34" charset="0"/>
              <a:buNone/>
              <a:tabLst/>
              <a:defRPr sz="1200" baseline="0"/>
            </a:lvl1pPr>
            <a:lvl2pPr marL="357542" indent="0">
              <a:buNone/>
              <a:defRPr sz="1067"/>
            </a:lvl2pPr>
            <a:lvl3pPr marL="719982" indent="0">
              <a:buNone/>
              <a:defRPr sz="1067"/>
            </a:lvl3pPr>
            <a:lvl4pPr marL="1081424" indent="0">
              <a:buNone/>
              <a:defRPr sz="1067"/>
            </a:lvl4pPr>
            <a:lvl5pPr marL="1439964" indent="0">
              <a:buNone/>
              <a:defRPr sz="1067"/>
            </a:lvl5pPr>
          </a:lstStyle>
          <a:p>
            <a:pPr lvl="0"/>
            <a:r>
              <a:rPr lang="en-GB"/>
              <a:t>Insert Source text here</a:t>
            </a:r>
          </a:p>
        </p:txBody>
      </p:sp>
      <p:sp>
        <p:nvSpPr>
          <p:cNvPr id="3" name="Date Placeholder 2">
            <a:extLst>
              <a:ext uri="{FF2B5EF4-FFF2-40B4-BE49-F238E27FC236}">
                <a16:creationId xmlns:a16="http://schemas.microsoft.com/office/drawing/2014/main" id="{3C475D1F-3C7D-443F-9C73-9160E439AE1B}"/>
              </a:ext>
            </a:extLst>
          </p:cNvPr>
          <p:cNvSpPr>
            <a:spLocks noGrp="1"/>
          </p:cNvSpPr>
          <p:nvPr>
            <p:ph type="dt" sz="half" idx="20"/>
          </p:nvPr>
        </p:nvSpPr>
        <p:spPr/>
        <p:txBody>
          <a:bodyPr/>
          <a:lstStyle/>
          <a:p>
            <a:fld id="{5C36D2BF-D8B1-4705-ABD7-209D78E9EBFF}" type="datetime4">
              <a:rPr lang="en-GB" smtClean="0"/>
              <a:t>17 March 2023</a:t>
            </a:fld>
            <a:endParaRPr lang="en-GB"/>
          </a:p>
        </p:txBody>
      </p:sp>
      <p:sp>
        <p:nvSpPr>
          <p:cNvPr id="4" name="Footer Placeholder 3">
            <a:extLst>
              <a:ext uri="{FF2B5EF4-FFF2-40B4-BE49-F238E27FC236}">
                <a16:creationId xmlns:a16="http://schemas.microsoft.com/office/drawing/2014/main" id="{8E10FAE2-40C5-48E8-A896-0682681B6AC4}"/>
              </a:ext>
            </a:extLst>
          </p:cNvPr>
          <p:cNvSpPr>
            <a:spLocks noGrp="1"/>
          </p:cNvSpPr>
          <p:nvPr>
            <p:ph type="ftr" sz="quarter" idx="21"/>
          </p:nvPr>
        </p:nvSpPr>
        <p:spPr/>
        <p:txBody>
          <a:bodyPr/>
          <a:lstStyle/>
          <a:p>
            <a:endParaRPr lang="en-GB"/>
          </a:p>
        </p:txBody>
      </p:sp>
      <p:sp>
        <p:nvSpPr>
          <p:cNvPr id="8" name="Slide Number Placeholder 7">
            <a:extLst>
              <a:ext uri="{FF2B5EF4-FFF2-40B4-BE49-F238E27FC236}">
                <a16:creationId xmlns:a16="http://schemas.microsoft.com/office/drawing/2014/main" id="{2AF230C5-C173-4CDF-8F46-DDF8D7240B63}"/>
              </a:ext>
            </a:extLst>
          </p:cNvPr>
          <p:cNvSpPr>
            <a:spLocks noGrp="1"/>
          </p:cNvSpPr>
          <p:nvPr>
            <p:ph type="sldNum" sz="quarter" idx="22"/>
          </p:nvPr>
        </p:nvSpPr>
        <p:spPr/>
        <p:txBody>
          <a:bodyPr/>
          <a:lstStyle/>
          <a:p>
            <a:fld id="{9F9F533D-B52E-4A2F-BF72-0ADD2D94BD75}" type="slidenum">
              <a:rPr lang="en-GB" smtClean="0"/>
              <a:pPr/>
              <a:t>‹#›</a:t>
            </a:fld>
            <a:endParaRPr lang="en-GB"/>
          </a:p>
        </p:txBody>
      </p:sp>
      <p:sp>
        <p:nvSpPr>
          <p:cNvPr id="5" name="Text Placeholder 4">
            <a:extLst>
              <a:ext uri="{FF2B5EF4-FFF2-40B4-BE49-F238E27FC236}">
                <a16:creationId xmlns:a16="http://schemas.microsoft.com/office/drawing/2014/main" id="{81E07AE8-19F2-04D9-93C9-C4F2357C2ADF}"/>
              </a:ext>
            </a:extLst>
          </p:cNvPr>
          <p:cNvSpPr>
            <a:spLocks noGrp="1"/>
          </p:cNvSpPr>
          <p:nvPr>
            <p:ph type="body" sz="quarter" idx="23" hasCustomPrompt="1"/>
          </p:nvPr>
        </p:nvSpPr>
        <p:spPr>
          <a:xfrm>
            <a:off x="365125" y="1702938"/>
            <a:ext cx="11460163" cy="4089850"/>
          </a:xfrm>
        </p:spPr>
        <p:txBody>
          <a:bodyPr lIns="0" tIns="180000" rIns="0" bIns="180000">
            <a:noAutofit/>
          </a:bodyPr>
          <a:lstStyle>
            <a:lvl1pPr>
              <a:defRPr/>
            </a:lvl1pPr>
          </a:lstStyle>
          <a:p>
            <a:pPr lvl="0"/>
            <a:r>
              <a:rPr lang="en-US"/>
              <a:t>Click to edit TEXT content ONLY.</a:t>
            </a:r>
            <a:br>
              <a:rPr lang="en-US"/>
            </a:br>
            <a:r>
              <a:rPr lang="en-US"/>
              <a:t>If text content appears too large please reduce the size of the font. </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itle 1">
            <a:extLst>
              <a:ext uri="{FF2B5EF4-FFF2-40B4-BE49-F238E27FC236}">
                <a16:creationId xmlns:a16="http://schemas.microsoft.com/office/drawing/2014/main" id="{E4BDB392-CCE1-B2F2-5843-4AF9AE7D4921}"/>
              </a:ext>
            </a:extLst>
          </p:cNvPr>
          <p:cNvSpPr>
            <a:spLocks noGrp="1"/>
          </p:cNvSpPr>
          <p:nvPr>
            <p:ph type="title"/>
          </p:nvPr>
        </p:nvSpPr>
        <p:spPr>
          <a:xfrm>
            <a:off x="365125" y="242888"/>
            <a:ext cx="11460163" cy="430887"/>
          </a:xfrm>
        </p:spPr>
        <p:txBody>
          <a:bodyPr/>
          <a:lstStyle/>
          <a:p>
            <a:r>
              <a:rPr lang="en-GB"/>
              <a:t>Click to edit Master title style</a:t>
            </a:r>
            <a:endParaRPr lang="en-US"/>
          </a:p>
        </p:txBody>
      </p:sp>
      <p:sp>
        <p:nvSpPr>
          <p:cNvPr id="12" name="Subtitle 2">
            <a:extLst>
              <a:ext uri="{FF2B5EF4-FFF2-40B4-BE49-F238E27FC236}">
                <a16:creationId xmlns:a16="http://schemas.microsoft.com/office/drawing/2014/main" id="{29D93444-D1FE-4C3C-7B81-D2693144C1F0}"/>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5" name="Freeform: Shape 14">
            <a:extLst>
              <a:ext uri="{FF2B5EF4-FFF2-40B4-BE49-F238E27FC236}">
                <a16:creationId xmlns:a16="http://schemas.microsoft.com/office/drawing/2014/main" id="{C45A9796-316D-7A43-F981-F6A071B72BBE}"/>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custDataLst>
      <p:tags r:id="rId1"/>
    </p:custDataLst>
    <p:extLst>
      <p:ext uri="{BB962C8B-B14F-4D97-AF65-F5344CB8AC3E}">
        <p14:creationId xmlns:p14="http://schemas.microsoft.com/office/powerpoint/2010/main" val="3512332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1">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44152BBA-B0F3-390F-177B-A659A0DA6DDB}"/>
              </a:ext>
            </a:extLst>
          </p:cNvPr>
          <p:cNvSpPr>
            <a:spLocks noGrp="1"/>
          </p:cNvSpPr>
          <p:nvPr>
            <p:ph type="body" sz="quarter" idx="25" hasCustomPrompt="1"/>
          </p:nvPr>
        </p:nvSpPr>
        <p:spPr>
          <a:xfrm>
            <a:off x="8172451" y="1303338"/>
            <a:ext cx="3652838" cy="4477804"/>
          </a:xfrm>
          <a:prstGeom prst="roundRect">
            <a:avLst>
              <a:gd name="adj" fmla="val 4585"/>
            </a:avLst>
          </a:prstGeom>
          <a:solidFill>
            <a:schemeClr val="bg1">
              <a:lumMod val="95000"/>
            </a:schemeClr>
          </a:solidFill>
          <a:ln>
            <a:noFill/>
          </a:ln>
        </p:spPr>
        <p:txBody>
          <a:bodyPr wrap="square">
            <a:noAutofit/>
          </a:bodyPr>
          <a:lstStyle>
            <a:lvl1pPr>
              <a:defRPr/>
            </a:lvl1pPr>
          </a:lstStyle>
          <a:p>
            <a:pPr lvl="0"/>
            <a:r>
              <a:rPr lang="en-US"/>
              <a:t>Click to edit TEXT content ONLY. </a:t>
            </a:r>
            <a:br>
              <a:rPr lang="en-US"/>
            </a:br>
            <a:r>
              <a:rPr lang="en-US"/>
              <a:t>If text content appears outside of the grey placeholder please reduce the size of the font. </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ext Placeholder 5"/>
          <p:cNvSpPr>
            <a:spLocks noGrp="1"/>
          </p:cNvSpPr>
          <p:nvPr>
            <p:ph type="body" sz="quarter" idx="20" hasCustomPrompt="1"/>
          </p:nvPr>
        </p:nvSpPr>
        <p:spPr>
          <a:xfrm>
            <a:off x="8172451" y="5791943"/>
            <a:ext cx="3652837" cy="298800"/>
          </a:xfrm>
          <a:prstGeom prst="rect">
            <a:avLst/>
          </a:prstGeom>
        </p:spPr>
        <p:txBody>
          <a:bodyPr wrap="square" lIns="0" tIns="72000" rIns="0" bIns="72000" anchor="b" anchorCtr="0">
            <a:noAutofit/>
          </a:bodyPr>
          <a:lstStyle>
            <a:lvl1pPr marL="0" indent="0">
              <a:spcBef>
                <a:spcPts val="0"/>
              </a:spcBef>
              <a:spcAft>
                <a:spcPts val="0"/>
              </a:spcAft>
              <a:buNone/>
              <a:defRPr sz="1200" baseline="0"/>
            </a:lvl1pPr>
            <a:lvl2pPr marL="357542" indent="0">
              <a:buNone/>
              <a:defRPr sz="1067"/>
            </a:lvl2pPr>
            <a:lvl3pPr marL="719982" indent="0">
              <a:buNone/>
              <a:defRPr sz="1067"/>
            </a:lvl3pPr>
            <a:lvl4pPr marL="1081424" indent="0">
              <a:buNone/>
              <a:defRPr sz="1067"/>
            </a:lvl4pPr>
            <a:lvl5pPr marL="1439964" indent="0">
              <a:buNone/>
              <a:defRPr sz="1067"/>
            </a:lvl5pPr>
          </a:lstStyle>
          <a:p>
            <a:pPr lvl="0"/>
            <a:r>
              <a:rPr lang="en-GB"/>
              <a:t>Insert Source text here</a:t>
            </a:r>
          </a:p>
        </p:txBody>
      </p:sp>
      <p:sp>
        <p:nvSpPr>
          <p:cNvPr id="6" name="Date Placeholder 5">
            <a:extLst>
              <a:ext uri="{FF2B5EF4-FFF2-40B4-BE49-F238E27FC236}">
                <a16:creationId xmlns:a16="http://schemas.microsoft.com/office/drawing/2014/main" id="{101A55F3-CAC9-450A-8B8C-0D0326082407}"/>
              </a:ext>
            </a:extLst>
          </p:cNvPr>
          <p:cNvSpPr>
            <a:spLocks noGrp="1"/>
          </p:cNvSpPr>
          <p:nvPr>
            <p:ph type="dt" sz="half" idx="21"/>
          </p:nvPr>
        </p:nvSpPr>
        <p:spPr/>
        <p:txBody>
          <a:bodyPr/>
          <a:lstStyle/>
          <a:p>
            <a:fld id="{39AF67FF-E09E-42E7-8CF4-0C88178FECBB}" type="datetime4">
              <a:rPr lang="en-GB" smtClean="0"/>
              <a:t>17 March 2023</a:t>
            </a:fld>
            <a:endParaRPr lang="en-GB"/>
          </a:p>
        </p:txBody>
      </p:sp>
      <p:sp>
        <p:nvSpPr>
          <p:cNvPr id="7" name="Footer Placeholder 6">
            <a:extLst>
              <a:ext uri="{FF2B5EF4-FFF2-40B4-BE49-F238E27FC236}">
                <a16:creationId xmlns:a16="http://schemas.microsoft.com/office/drawing/2014/main" id="{FA6F4AF4-B7CB-44A2-A774-A5EE13FDE7C2}"/>
              </a:ext>
            </a:extLst>
          </p:cNvPr>
          <p:cNvSpPr>
            <a:spLocks noGrp="1"/>
          </p:cNvSpPr>
          <p:nvPr>
            <p:ph type="ftr" sz="quarter" idx="22"/>
          </p:nvPr>
        </p:nvSpPr>
        <p:spPr/>
        <p:txBody>
          <a:bodyPr/>
          <a:lstStyle/>
          <a:p>
            <a:endParaRPr lang="en-GB"/>
          </a:p>
        </p:txBody>
      </p:sp>
      <p:sp>
        <p:nvSpPr>
          <p:cNvPr id="8" name="Slide Number Placeholder 7">
            <a:extLst>
              <a:ext uri="{FF2B5EF4-FFF2-40B4-BE49-F238E27FC236}">
                <a16:creationId xmlns:a16="http://schemas.microsoft.com/office/drawing/2014/main" id="{1A690446-B95A-4BA4-8B97-68649C262B11}"/>
              </a:ext>
            </a:extLst>
          </p:cNvPr>
          <p:cNvSpPr>
            <a:spLocks noGrp="1"/>
          </p:cNvSpPr>
          <p:nvPr>
            <p:ph type="sldNum" sz="quarter" idx="23"/>
          </p:nvPr>
        </p:nvSpPr>
        <p:spPr/>
        <p:txBody>
          <a:bodyPr/>
          <a:lstStyle/>
          <a:p>
            <a:fld id="{9F9F533D-B52E-4A2F-BF72-0ADD2D94BD75}" type="slidenum">
              <a:rPr lang="en-GB" smtClean="0"/>
              <a:pPr/>
              <a:t>‹#›</a:t>
            </a:fld>
            <a:endParaRPr lang="en-GB"/>
          </a:p>
        </p:txBody>
      </p:sp>
      <p:sp>
        <p:nvSpPr>
          <p:cNvPr id="19" name="Text Placeholder 5"/>
          <p:cNvSpPr>
            <a:spLocks noGrp="1"/>
          </p:cNvSpPr>
          <p:nvPr>
            <p:ph type="body" sz="quarter" idx="19" hasCustomPrompt="1"/>
          </p:nvPr>
        </p:nvSpPr>
        <p:spPr>
          <a:xfrm>
            <a:off x="365125" y="5791943"/>
            <a:ext cx="7554913" cy="299295"/>
          </a:xfrm>
          <a:prstGeom prst="rect">
            <a:avLst/>
          </a:prstGeom>
        </p:spPr>
        <p:txBody>
          <a:bodyPr wrap="square" lIns="0" tIns="72000" rIns="0" bIns="72000" anchor="b" anchorCtr="0">
            <a:noAutofit/>
          </a:bodyPr>
          <a:lstStyle>
            <a:lvl1pPr marL="0" indent="0">
              <a:spcBef>
                <a:spcPts val="0"/>
              </a:spcBef>
              <a:spcAft>
                <a:spcPts val="0"/>
              </a:spcAft>
              <a:buNone/>
              <a:defRPr sz="1200" baseline="0"/>
            </a:lvl1pPr>
            <a:lvl2pPr marL="357542" indent="0">
              <a:buNone/>
              <a:defRPr sz="1067"/>
            </a:lvl2pPr>
            <a:lvl3pPr marL="719982" indent="0">
              <a:buNone/>
              <a:defRPr sz="1067"/>
            </a:lvl3pPr>
            <a:lvl4pPr marL="1081424" indent="0">
              <a:buNone/>
              <a:defRPr sz="1067"/>
            </a:lvl4pPr>
            <a:lvl5pPr marL="1439964" indent="0">
              <a:buNone/>
              <a:defRPr sz="1067"/>
            </a:lvl5pPr>
          </a:lstStyle>
          <a:p>
            <a:pPr lvl="0"/>
            <a:r>
              <a:rPr lang="en-GB"/>
              <a:t>Insert Source text here</a:t>
            </a:r>
          </a:p>
        </p:txBody>
      </p:sp>
      <p:sp>
        <p:nvSpPr>
          <p:cNvPr id="3" name="Text Placeholder 2">
            <a:extLst>
              <a:ext uri="{FF2B5EF4-FFF2-40B4-BE49-F238E27FC236}">
                <a16:creationId xmlns:a16="http://schemas.microsoft.com/office/drawing/2014/main" id="{3B643D66-CBAC-8A3C-D941-445E2D7EFCEE}"/>
              </a:ext>
            </a:extLst>
          </p:cNvPr>
          <p:cNvSpPr>
            <a:spLocks noGrp="1"/>
          </p:cNvSpPr>
          <p:nvPr>
            <p:ph type="body" sz="quarter" idx="24" hasCustomPrompt="1"/>
          </p:nvPr>
        </p:nvSpPr>
        <p:spPr>
          <a:xfrm>
            <a:off x="365125" y="1303338"/>
            <a:ext cx="7554913" cy="4478337"/>
          </a:xfrm>
        </p:spPr>
        <p:txBody>
          <a:bodyPr lIns="0" tIns="234000" rIns="0" bIns="180000">
            <a:noAutofit/>
          </a:bodyPr>
          <a:lstStyle>
            <a:lvl1pPr>
              <a:defRPr/>
            </a:lvl1pPr>
          </a:lstStyle>
          <a:p>
            <a:pPr lvl="0"/>
            <a:r>
              <a:rPr lang="en-US"/>
              <a:t>Click to enter TEXT content ONLY.</a:t>
            </a:r>
            <a:br>
              <a:rPr lang="en-US"/>
            </a:br>
            <a:r>
              <a:rPr lang="en-US"/>
              <a:t>If text content appears too large please reduce the size of the font. </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
            <a:extLst>
              <a:ext uri="{FF2B5EF4-FFF2-40B4-BE49-F238E27FC236}">
                <a16:creationId xmlns:a16="http://schemas.microsoft.com/office/drawing/2014/main" id="{8C40724D-5874-C573-BE68-E74D3056C42C}"/>
              </a:ext>
            </a:extLst>
          </p:cNvPr>
          <p:cNvSpPr>
            <a:spLocks noGrp="1"/>
          </p:cNvSpPr>
          <p:nvPr>
            <p:ph type="title"/>
          </p:nvPr>
        </p:nvSpPr>
        <p:spPr>
          <a:xfrm>
            <a:off x="365125" y="242888"/>
            <a:ext cx="11460163" cy="430887"/>
          </a:xfrm>
        </p:spPr>
        <p:txBody>
          <a:bodyPr/>
          <a:lstStyle/>
          <a:p>
            <a:r>
              <a:rPr lang="en-GB"/>
              <a:t>Click to edit Master title style</a:t>
            </a:r>
            <a:endParaRPr lang="en-US"/>
          </a:p>
        </p:txBody>
      </p:sp>
      <p:sp>
        <p:nvSpPr>
          <p:cNvPr id="12" name="Subtitle 2">
            <a:extLst>
              <a:ext uri="{FF2B5EF4-FFF2-40B4-BE49-F238E27FC236}">
                <a16:creationId xmlns:a16="http://schemas.microsoft.com/office/drawing/2014/main" id="{6DDC75F0-FC33-50C5-4836-14CADF87FA85}"/>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6" name="Freeform: Shape 15">
            <a:extLst>
              <a:ext uri="{FF2B5EF4-FFF2-40B4-BE49-F238E27FC236}">
                <a16:creationId xmlns:a16="http://schemas.microsoft.com/office/drawing/2014/main" id="{7ED293B4-51DD-6A15-3268-DC88E0FC951D}"/>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custDataLst>
      <p:tags r:id="rId1"/>
    </p:custDataLst>
    <p:extLst>
      <p:ext uri="{BB962C8B-B14F-4D97-AF65-F5344CB8AC3E}">
        <p14:creationId xmlns:p14="http://schemas.microsoft.com/office/powerpoint/2010/main" val="3706052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2">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44152BBA-B0F3-390F-177B-A659A0DA6DDB}"/>
              </a:ext>
            </a:extLst>
          </p:cNvPr>
          <p:cNvSpPr>
            <a:spLocks noGrp="1"/>
          </p:cNvSpPr>
          <p:nvPr>
            <p:ph type="body" sz="quarter" idx="25" hasCustomPrompt="1"/>
          </p:nvPr>
        </p:nvSpPr>
        <p:spPr>
          <a:xfrm>
            <a:off x="365125" y="1303338"/>
            <a:ext cx="3652838" cy="4477804"/>
          </a:xfrm>
          <a:prstGeom prst="roundRect">
            <a:avLst>
              <a:gd name="adj" fmla="val 4585"/>
            </a:avLst>
          </a:prstGeom>
          <a:solidFill>
            <a:schemeClr val="tx2"/>
          </a:solidFill>
          <a:ln>
            <a:noFill/>
          </a:ln>
        </p:spPr>
        <p:txBody>
          <a:bodyPr wrap="square">
            <a:noAutofit/>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TEXT content ONLY. </a:t>
            </a:r>
            <a:br>
              <a:rPr lang="en-US"/>
            </a:br>
            <a:r>
              <a:rPr lang="en-US"/>
              <a:t>If text content appears outside of the grey placeholder please reduce the size of the font. </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ext Placeholder 5"/>
          <p:cNvSpPr>
            <a:spLocks noGrp="1"/>
          </p:cNvSpPr>
          <p:nvPr>
            <p:ph type="body" sz="quarter" idx="20" hasCustomPrompt="1"/>
          </p:nvPr>
        </p:nvSpPr>
        <p:spPr>
          <a:xfrm>
            <a:off x="365125" y="5791943"/>
            <a:ext cx="3652837" cy="298800"/>
          </a:xfrm>
          <a:prstGeom prst="rect">
            <a:avLst/>
          </a:prstGeom>
        </p:spPr>
        <p:txBody>
          <a:bodyPr wrap="square" lIns="0" tIns="72000" rIns="0" bIns="72000" anchor="b" anchorCtr="0">
            <a:noAutofit/>
          </a:bodyPr>
          <a:lstStyle>
            <a:lvl1pPr marL="0" indent="0">
              <a:spcBef>
                <a:spcPts val="0"/>
              </a:spcBef>
              <a:spcAft>
                <a:spcPts val="0"/>
              </a:spcAft>
              <a:buNone/>
              <a:defRPr sz="1200" baseline="0"/>
            </a:lvl1pPr>
            <a:lvl2pPr marL="357542" indent="0">
              <a:buNone/>
              <a:defRPr sz="1067"/>
            </a:lvl2pPr>
            <a:lvl3pPr marL="719982" indent="0">
              <a:buNone/>
              <a:defRPr sz="1067"/>
            </a:lvl3pPr>
            <a:lvl4pPr marL="1081424" indent="0">
              <a:buNone/>
              <a:defRPr sz="1067"/>
            </a:lvl4pPr>
            <a:lvl5pPr marL="1439964" indent="0">
              <a:buNone/>
              <a:defRPr sz="1067"/>
            </a:lvl5pPr>
          </a:lstStyle>
          <a:p>
            <a:pPr lvl="0"/>
            <a:r>
              <a:rPr lang="en-GB"/>
              <a:t>Insert Source text here</a:t>
            </a:r>
          </a:p>
        </p:txBody>
      </p:sp>
      <p:sp>
        <p:nvSpPr>
          <p:cNvPr id="6" name="Date Placeholder 5">
            <a:extLst>
              <a:ext uri="{FF2B5EF4-FFF2-40B4-BE49-F238E27FC236}">
                <a16:creationId xmlns:a16="http://schemas.microsoft.com/office/drawing/2014/main" id="{101A55F3-CAC9-450A-8B8C-0D0326082407}"/>
              </a:ext>
            </a:extLst>
          </p:cNvPr>
          <p:cNvSpPr>
            <a:spLocks noGrp="1"/>
          </p:cNvSpPr>
          <p:nvPr>
            <p:ph type="dt" sz="half" idx="21"/>
          </p:nvPr>
        </p:nvSpPr>
        <p:spPr/>
        <p:txBody>
          <a:bodyPr/>
          <a:lstStyle/>
          <a:p>
            <a:fld id="{39AF67FF-E09E-42E7-8CF4-0C88178FECBB}" type="datetime4">
              <a:rPr lang="en-GB" smtClean="0"/>
              <a:t>17 March 2023</a:t>
            </a:fld>
            <a:endParaRPr lang="en-GB"/>
          </a:p>
        </p:txBody>
      </p:sp>
      <p:sp>
        <p:nvSpPr>
          <p:cNvPr id="7" name="Footer Placeholder 6">
            <a:extLst>
              <a:ext uri="{FF2B5EF4-FFF2-40B4-BE49-F238E27FC236}">
                <a16:creationId xmlns:a16="http://schemas.microsoft.com/office/drawing/2014/main" id="{FA6F4AF4-B7CB-44A2-A774-A5EE13FDE7C2}"/>
              </a:ext>
            </a:extLst>
          </p:cNvPr>
          <p:cNvSpPr>
            <a:spLocks noGrp="1"/>
          </p:cNvSpPr>
          <p:nvPr>
            <p:ph type="ftr" sz="quarter" idx="22"/>
          </p:nvPr>
        </p:nvSpPr>
        <p:spPr/>
        <p:txBody>
          <a:bodyPr/>
          <a:lstStyle/>
          <a:p>
            <a:endParaRPr lang="en-GB"/>
          </a:p>
        </p:txBody>
      </p:sp>
      <p:sp>
        <p:nvSpPr>
          <p:cNvPr id="8" name="Slide Number Placeholder 7">
            <a:extLst>
              <a:ext uri="{FF2B5EF4-FFF2-40B4-BE49-F238E27FC236}">
                <a16:creationId xmlns:a16="http://schemas.microsoft.com/office/drawing/2014/main" id="{1A690446-B95A-4BA4-8B97-68649C262B11}"/>
              </a:ext>
            </a:extLst>
          </p:cNvPr>
          <p:cNvSpPr>
            <a:spLocks noGrp="1"/>
          </p:cNvSpPr>
          <p:nvPr>
            <p:ph type="sldNum" sz="quarter" idx="23"/>
          </p:nvPr>
        </p:nvSpPr>
        <p:spPr/>
        <p:txBody>
          <a:bodyPr/>
          <a:lstStyle/>
          <a:p>
            <a:fld id="{9F9F533D-B52E-4A2F-BF72-0ADD2D94BD75}" type="slidenum">
              <a:rPr lang="en-GB" smtClean="0"/>
              <a:pPr/>
              <a:t>‹#›</a:t>
            </a:fld>
            <a:endParaRPr lang="en-GB"/>
          </a:p>
        </p:txBody>
      </p:sp>
      <p:sp>
        <p:nvSpPr>
          <p:cNvPr id="19" name="Text Placeholder 5"/>
          <p:cNvSpPr>
            <a:spLocks noGrp="1"/>
          </p:cNvSpPr>
          <p:nvPr>
            <p:ph type="body" sz="quarter" idx="19" hasCustomPrompt="1"/>
          </p:nvPr>
        </p:nvSpPr>
        <p:spPr>
          <a:xfrm>
            <a:off x="4270374" y="5791943"/>
            <a:ext cx="7554913" cy="299295"/>
          </a:xfrm>
          <a:prstGeom prst="rect">
            <a:avLst/>
          </a:prstGeom>
        </p:spPr>
        <p:txBody>
          <a:bodyPr wrap="square" lIns="0" tIns="72000" rIns="0" bIns="72000" anchor="b" anchorCtr="0">
            <a:noAutofit/>
          </a:bodyPr>
          <a:lstStyle>
            <a:lvl1pPr marL="0" indent="0">
              <a:spcBef>
                <a:spcPts val="0"/>
              </a:spcBef>
              <a:spcAft>
                <a:spcPts val="0"/>
              </a:spcAft>
              <a:buNone/>
              <a:defRPr sz="1200" baseline="0"/>
            </a:lvl1pPr>
            <a:lvl2pPr marL="357542" indent="0">
              <a:buNone/>
              <a:defRPr sz="1067"/>
            </a:lvl2pPr>
            <a:lvl3pPr marL="719982" indent="0">
              <a:buNone/>
              <a:defRPr sz="1067"/>
            </a:lvl3pPr>
            <a:lvl4pPr marL="1081424" indent="0">
              <a:buNone/>
              <a:defRPr sz="1067"/>
            </a:lvl4pPr>
            <a:lvl5pPr marL="1439964" indent="0">
              <a:buNone/>
              <a:defRPr sz="1067"/>
            </a:lvl5pPr>
          </a:lstStyle>
          <a:p>
            <a:pPr lvl="0"/>
            <a:r>
              <a:rPr lang="en-GB"/>
              <a:t>Insert Source text here</a:t>
            </a:r>
          </a:p>
        </p:txBody>
      </p:sp>
      <p:sp>
        <p:nvSpPr>
          <p:cNvPr id="3" name="Text Placeholder 2">
            <a:extLst>
              <a:ext uri="{FF2B5EF4-FFF2-40B4-BE49-F238E27FC236}">
                <a16:creationId xmlns:a16="http://schemas.microsoft.com/office/drawing/2014/main" id="{3B643D66-CBAC-8A3C-D941-445E2D7EFCEE}"/>
              </a:ext>
            </a:extLst>
          </p:cNvPr>
          <p:cNvSpPr>
            <a:spLocks noGrp="1"/>
          </p:cNvSpPr>
          <p:nvPr>
            <p:ph type="body" sz="quarter" idx="24" hasCustomPrompt="1"/>
          </p:nvPr>
        </p:nvSpPr>
        <p:spPr>
          <a:xfrm>
            <a:off x="4270374" y="1303338"/>
            <a:ext cx="7554913" cy="4478337"/>
          </a:xfrm>
        </p:spPr>
        <p:txBody>
          <a:bodyPr lIns="252000" tIns="234000" rIns="0" bIns="180000">
            <a:noAutofit/>
          </a:bodyPr>
          <a:lstStyle>
            <a:lvl1pPr>
              <a:defRPr/>
            </a:lvl1pPr>
          </a:lstStyle>
          <a:p>
            <a:pPr lvl="0"/>
            <a:r>
              <a:rPr lang="en-US"/>
              <a:t>Click to enter TEXT content ONLY.</a:t>
            </a:r>
            <a:br>
              <a:rPr lang="en-US"/>
            </a:br>
            <a:r>
              <a:rPr lang="en-US"/>
              <a:t>If text content appears too large please reduce the size of the font. </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
            <a:extLst>
              <a:ext uri="{FF2B5EF4-FFF2-40B4-BE49-F238E27FC236}">
                <a16:creationId xmlns:a16="http://schemas.microsoft.com/office/drawing/2014/main" id="{8C40724D-5874-C573-BE68-E74D3056C42C}"/>
              </a:ext>
            </a:extLst>
          </p:cNvPr>
          <p:cNvSpPr>
            <a:spLocks noGrp="1"/>
          </p:cNvSpPr>
          <p:nvPr>
            <p:ph type="title"/>
          </p:nvPr>
        </p:nvSpPr>
        <p:spPr>
          <a:xfrm>
            <a:off x="365125" y="242888"/>
            <a:ext cx="11460163" cy="430887"/>
          </a:xfrm>
        </p:spPr>
        <p:txBody>
          <a:bodyPr/>
          <a:lstStyle/>
          <a:p>
            <a:r>
              <a:rPr lang="en-GB"/>
              <a:t>Click to edit Master title style</a:t>
            </a:r>
            <a:endParaRPr lang="en-US"/>
          </a:p>
        </p:txBody>
      </p:sp>
      <p:sp>
        <p:nvSpPr>
          <p:cNvPr id="12" name="Subtitle 2">
            <a:extLst>
              <a:ext uri="{FF2B5EF4-FFF2-40B4-BE49-F238E27FC236}">
                <a16:creationId xmlns:a16="http://schemas.microsoft.com/office/drawing/2014/main" id="{6DDC75F0-FC33-50C5-4836-14CADF87FA85}"/>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6" name="Freeform: Shape 15">
            <a:extLst>
              <a:ext uri="{FF2B5EF4-FFF2-40B4-BE49-F238E27FC236}">
                <a16:creationId xmlns:a16="http://schemas.microsoft.com/office/drawing/2014/main" id="{7ED293B4-51DD-6A15-3268-DC88E0FC951D}"/>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4" name="Freeform: Shape 13">
            <a:extLst>
              <a:ext uri="{FF2B5EF4-FFF2-40B4-BE49-F238E27FC236}">
                <a16:creationId xmlns:a16="http://schemas.microsoft.com/office/drawing/2014/main" id="{17107491-B576-4FBA-DF55-410D54CA7B16}"/>
              </a:ext>
            </a:extLst>
          </p:cNvPr>
          <p:cNvSpPr/>
          <p:nvPr userDrawn="1"/>
        </p:nvSpPr>
        <p:spPr>
          <a:xfrm>
            <a:off x="4017963" y="1820564"/>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2238325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1A35D6C9-1CA0-9878-3F7C-4F790C689C5F}"/>
              </a:ext>
            </a:extLst>
          </p:cNvPr>
          <p:cNvSpPr>
            <a:spLocks noGrp="1"/>
          </p:cNvSpPr>
          <p:nvPr>
            <p:ph type="body" sz="quarter" idx="36" hasCustomPrompt="1"/>
          </p:nvPr>
        </p:nvSpPr>
        <p:spPr>
          <a:xfrm>
            <a:off x="6223000" y="1303338"/>
            <a:ext cx="5602288" cy="4488605"/>
          </a:xfrm>
          <a:prstGeom prst="roundRect">
            <a:avLst>
              <a:gd name="adj" fmla="val 4253"/>
            </a:avLst>
          </a:prstGeom>
          <a:solidFill>
            <a:schemeClr val="bg1">
              <a:lumMod val="95000"/>
            </a:schemeClr>
          </a:solidFill>
          <a:ln>
            <a:noFill/>
          </a:ln>
        </p:spPr>
        <p:txBody>
          <a:bodyPr wrap="square" tIns="1080000">
            <a:noAutofit/>
          </a:bodyPr>
          <a:lstStyle>
            <a:lvl1pPr>
              <a:defRPr/>
            </a:lvl1pPr>
          </a:lstStyle>
          <a:p>
            <a:pPr lvl="0"/>
            <a:r>
              <a:rPr lang="en-US"/>
              <a:t>Click to enter TEXT content ONLY.</a:t>
            </a:r>
            <a:br>
              <a:rPr lang="en-US"/>
            </a:br>
            <a:r>
              <a:rPr lang="en-US"/>
              <a:t>If text appears outside of grey placeholder please reduce the size of the font.</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21">
            <a:extLst>
              <a:ext uri="{FF2B5EF4-FFF2-40B4-BE49-F238E27FC236}">
                <a16:creationId xmlns:a16="http://schemas.microsoft.com/office/drawing/2014/main" id="{3637B329-27DE-51CE-F4B6-EB1199B2177F}"/>
              </a:ext>
            </a:extLst>
          </p:cNvPr>
          <p:cNvSpPr>
            <a:spLocks noGrp="1"/>
          </p:cNvSpPr>
          <p:nvPr>
            <p:ph type="body" sz="quarter" idx="35" hasCustomPrompt="1"/>
          </p:nvPr>
        </p:nvSpPr>
        <p:spPr>
          <a:xfrm>
            <a:off x="365125" y="1303338"/>
            <a:ext cx="5601600" cy="4488605"/>
          </a:xfrm>
          <a:prstGeom prst="roundRect">
            <a:avLst>
              <a:gd name="adj" fmla="val 3915"/>
            </a:avLst>
          </a:prstGeom>
          <a:solidFill>
            <a:schemeClr val="bg1">
              <a:lumMod val="95000"/>
            </a:schemeClr>
          </a:solidFill>
          <a:ln>
            <a:noFill/>
          </a:ln>
        </p:spPr>
        <p:txBody>
          <a:bodyPr wrap="square" tIns="1080000">
            <a:noAutofit/>
          </a:bodyPr>
          <a:lstStyle>
            <a:lvl1pPr>
              <a:defRPr/>
            </a:lvl1pPr>
          </a:lstStyle>
          <a:p>
            <a:pPr lvl="0"/>
            <a:r>
              <a:rPr lang="en-US"/>
              <a:t>Click to enter TEXT content ONLY.</a:t>
            </a:r>
            <a:br>
              <a:rPr lang="en-US"/>
            </a:br>
            <a:r>
              <a:rPr lang="en-US"/>
              <a:t>If text appears outside of grey placeholder please reduce the size of the font.</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Text Placeholder 5"/>
          <p:cNvSpPr>
            <a:spLocks noGrp="1"/>
          </p:cNvSpPr>
          <p:nvPr>
            <p:ph type="body" sz="quarter" idx="31" hasCustomPrompt="1"/>
          </p:nvPr>
        </p:nvSpPr>
        <p:spPr>
          <a:xfrm>
            <a:off x="365125" y="5791943"/>
            <a:ext cx="5607050" cy="299295"/>
          </a:xfrm>
          <a:prstGeom prst="rect">
            <a:avLst/>
          </a:prstGeom>
        </p:spPr>
        <p:txBody>
          <a:bodyPr wrap="square" lIns="0" tIns="72000" rIns="0" bIns="72000" anchor="b" anchorCtr="0">
            <a:noAutofit/>
          </a:bodyPr>
          <a:lstStyle>
            <a:lvl1pPr marL="0" indent="0">
              <a:spcBef>
                <a:spcPts val="0"/>
              </a:spcBef>
              <a:spcAft>
                <a:spcPts val="0"/>
              </a:spcAft>
              <a:buNone/>
              <a:defRPr sz="1200" baseline="0"/>
            </a:lvl1pPr>
            <a:lvl2pPr marL="357542" indent="0">
              <a:buNone/>
              <a:defRPr sz="1067"/>
            </a:lvl2pPr>
            <a:lvl3pPr marL="719982" indent="0">
              <a:buNone/>
              <a:defRPr sz="1067"/>
            </a:lvl3pPr>
            <a:lvl4pPr marL="1081424" indent="0">
              <a:buNone/>
              <a:defRPr sz="1067"/>
            </a:lvl4pPr>
            <a:lvl5pPr marL="1439964" indent="0">
              <a:buNone/>
              <a:defRPr sz="1067"/>
            </a:lvl5pPr>
          </a:lstStyle>
          <a:p>
            <a:pPr lvl="0"/>
            <a:r>
              <a:rPr lang="en-GB"/>
              <a:t>Insert Source text here</a:t>
            </a:r>
          </a:p>
        </p:txBody>
      </p:sp>
      <p:sp>
        <p:nvSpPr>
          <p:cNvPr id="24" name="Text Placeholder 5"/>
          <p:cNvSpPr>
            <a:spLocks noGrp="1"/>
          </p:cNvSpPr>
          <p:nvPr>
            <p:ph type="body" sz="quarter" idx="20" hasCustomPrompt="1"/>
          </p:nvPr>
        </p:nvSpPr>
        <p:spPr>
          <a:xfrm>
            <a:off x="6216325" y="5792438"/>
            <a:ext cx="5608963" cy="298800"/>
          </a:xfrm>
          <a:prstGeom prst="rect">
            <a:avLst/>
          </a:prstGeom>
        </p:spPr>
        <p:txBody>
          <a:bodyPr wrap="square" lIns="0" tIns="72000" rIns="0" bIns="72000" anchor="b" anchorCtr="0">
            <a:noAutofit/>
          </a:bodyPr>
          <a:lstStyle>
            <a:lvl1pPr marL="0" indent="0">
              <a:spcBef>
                <a:spcPts val="0"/>
              </a:spcBef>
              <a:spcAft>
                <a:spcPts val="0"/>
              </a:spcAft>
              <a:buNone/>
              <a:defRPr sz="1200" baseline="0"/>
            </a:lvl1pPr>
            <a:lvl2pPr marL="357542" indent="0">
              <a:buNone/>
              <a:defRPr sz="1067"/>
            </a:lvl2pPr>
            <a:lvl3pPr marL="719982" indent="0">
              <a:buNone/>
              <a:defRPr sz="1067"/>
            </a:lvl3pPr>
            <a:lvl4pPr marL="1081424" indent="0">
              <a:buNone/>
              <a:defRPr sz="1067"/>
            </a:lvl4pPr>
            <a:lvl5pPr marL="1439964" indent="0">
              <a:buNone/>
              <a:defRPr sz="1067"/>
            </a:lvl5pPr>
          </a:lstStyle>
          <a:p>
            <a:pPr lvl="0"/>
            <a:r>
              <a:rPr lang="en-GB"/>
              <a:t>Insert Source text here</a:t>
            </a:r>
          </a:p>
        </p:txBody>
      </p:sp>
      <p:sp>
        <p:nvSpPr>
          <p:cNvPr id="4" name="Date Placeholder 3">
            <a:extLst>
              <a:ext uri="{FF2B5EF4-FFF2-40B4-BE49-F238E27FC236}">
                <a16:creationId xmlns:a16="http://schemas.microsoft.com/office/drawing/2014/main" id="{888E3DBB-00A9-4F08-A07C-9ED9733E007D}"/>
              </a:ext>
            </a:extLst>
          </p:cNvPr>
          <p:cNvSpPr>
            <a:spLocks noGrp="1"/>
          </p:cNvSpPr>
          <p:nvPr>
            <p:ph type="dt" sz="half" idx="32"/>
          </p:nvPr>
        </p:nvSpPr>
        <p:spPr/>
        <p:txBody>
          <a:bodyPr/>
          <a:lstStyle/>
          <a:p>
            <a:fld id="{D2390426-9D2D-4F00-A428-511448A9836C}" type="datetime4">
              <a:rPr lang="en-GB" smtClean="0"/>
              <a:t>17 March 2023</a:t>
            </a:fld>
            <a:endParaRPr lang="en-GB"/>
          </a:p>
        </p:txBody>
      </p:sp>
      <p:sp>
        <p:nvSpPr>
          <p:cNvPr id="5" name="Footer Placeholder 4">
            <a:extLst>
              <a:ext uri="{FF2B5EF4-FFF2-40B4-BE49-F238E27FC236}">
                <a16:creationId xmlns:a16="http://schemas.microsoft.com/office/drawing/2014/main" id="{6EE37A7E-4BE8-4B01-BC5B-6FE33BA2DB0A}"/>
              </a:ext>
            </a:extLst>
          </p:cNvPr>
          <p:cNvSpPr>
            <a:spLocks noGrp="1"/>
          </p:cNvSpPr>
          <p:nvPr>
            <p:ph type="ftr" sz="quarter" idx="33"/>
          </p:nvPr>
        </p:nvSpPr>
        <p:spPr/>
        <p:txBody>
          <a:bodyPr/>
          <a:lstStyle/>
          <a:p>
            <a:endParaRPr lang="en-GB"/>
          </a:p>
        </p:txBody>
      </p:sp>
      <p:sp>
        <p:nvSpPr>
          <p:cNvPr id="9" name="Slide Number Placeholder 8">
            <a:extLst>
              <a:ext uri="{FF2B5EF4-FFF2-40B4-BE49-F238E27FC236}">
                <a16:creationId xmlns:a16="http://schemas.microsoft.com/office/drawing/2014/main" id="{2D87596A-DFCB-4141-B4D9-E82973630099}"/>
              </a:ext>
            </a:extLst>
          </p:cNvPr>
          <p:cNvSpPr>
            <a:spLocks noGrp="1"/>
          </p:cNvSpPr>
          <p:nvPr>
            <p:ph type="sldNum" sz="quarter" idx="34"/>
          </p:nvPr>
        </p:nvSpPr>
        <p:spPr/>
        <p:txBody>
          <a:bodyPr/>
          <a:lstStyle/>
          <a:p>
            <a:fld id="{9F9F533D-B52E-4A2F-BF72-0ADD2D94BD75}" type="slidenum">
              <a:rPr lang="en-GB" smtClean="0"/>
              <a:pPr/>
              <a:t>‹#›</a:t>
            </a:fld>
            <a:endParaRPr lang="en-GB"/>
          </a:p>
        </p:txBody>
      </p:sp>
      <p:sp>
        <p:nvSpPr>
          <p:cNvPr id="29" name="Text Placeholder 2">
            <a:extLst>
              <a:ext uri="{FF2B5EF4-FFF2-40B4-BE49-F238E27FC236}">
                <a16:creationId xmlns:a16="http://schemas.microsoft.com/office/drawing/2014/main" id="{ED8B1503-3382-4C3A-A672-A88D048E0DA0}"/>
              </a:ext>
            </a:extLst>
          </p:cNvPr>
          <p:cNvSpPr>
            <a:spLocks noGrp="1"/>
          </p:cNvSpPr>
          <p:nvPr>
            <p:ph type="body" idx="19" hasCustomPrompt="1"/>
          </p:nvPr>
        </p:nvSpPr>
        <p:spPr>
          <a:xfrm>
            <a:off x="532525" y="1454538"/>
            <a:ext cx="5266800" cy="781200"/>
          </a:xfrm>
          <a:prstGeom prst="rect">
            <a:avLst/>
          </a:prstGeom>
        </p:spPr>
        <p:txBody>
          <a:bodyPr wrap="square" lIns="0" tIns="72000" rIns="0" bIns="72000" anchor="t" anchorCtr="0">
            <a:noAutofit/>
          </a:bodyPr>
          <a:lstStyle>
            <a:lvl1pPr marL="0" indent="0">
              <a:spcBef>
                <a:spcPts val="0"/>
              </a:spcBef>
              <a:spcAft>
                <a:spcPts val="0"/>
              </a:spcAft>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enter</a:t>
            </a:r>
            <a:br>
              <a:rPr lang="en-GB"/>
            </a:br>
            <a:r>
              <a:rPr lang="en-GB"/>
              <a:t>subheading text</a:t>
            </a:r>
          </a:p>
        </p:txBody>
      </p:sp>
      <p:sp>
        <p:nvSpPr>
          <p:cNvPr id="30" name="Text Placeholder 2">
            <a:extLst>
              <a:ext uri="{FF2B5EF4-FFF2-40B4-BE49-F238E27FC236}">
                <a16:creationId xmlns:a16="http://schemas.microsoft.com/office/drawing/2014/main" id="{7CC1C57B-5831-4901-8605-655DBB075B25}"/>
              </a:ext>
            </a:extLst>
          </p:cNvPr>
          <p:cNvSpPr>
            <a:spLocks noGrp="1"/>
          </p:cNvSpPr>
          <p:nvPr>
            <p:ph type="body" idx="21" hasCustomPrompt="1"/>
          </p:nvPr>
        </p:nvSpPr>
        <p:spPr>
          <a:xfrm>
            <a:off x="6391644" y="1454538"/>
            <a:ext cx="5265000" cy="781200"/>
          </a:xfrm>
          <a:prstGeom prst="rect">
            <a:avLst/>
          </a:prstGeom>
        </p:spPr>
        <p:txBody>
          <a:bodyPr wrap="square" lIns="0" tIns="72000" rIns="0" bIns="72000" anchor="t" anchorCtr="0">
            <a:noAutofit/>
          </a:bodyPr>
          <a:lstStyle>
            <a:lvl1pPr marL="0" indent="0">
              <a:spcBef>
                <a:spcPts val="0"/>
              </a:spcBef>
              <a:spcAft>
                <a:spcPts val="0"/>
              </a:spcAft>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enter</a:t>
            </a:r>
            <a:br>
              <a:rPr lang="en-GB"/>
            </a:br>
            <a:r>
              <a:rPr lang="en-GB"/>
              <a:t>subheading text</a:t>
            </a:r>
          </a:p>
        </p:txBody>
      </p:sp>
      <p:sp>
        <p:nvSpPr>
          <p:cNvPr id="15" name="Title 1">
            <a:extLst>
              <a:ext uri="{FF2B5EF4-FFF2-40B4-BE49-F238E27FC236}">
                <a16:creationId xmlns:a16="http://schemas.microsoft.com/office/drawing/2014/main" id="{2B8AF01B-B7EE-69F0-3113-1E07C2D58722}"/>
              </a:ext>
            </a:extLst>
          </p:cNvPr>
          <p:cNvSpPr>
            <a:spLocks noGrp="1"/>
          </p:cNvSpPr>
          <p:nvPr>
            <p:ph type="title"/>
          </p:nvPr>
        </p:nvSpPr>
        <p:spPr>
          <a:xfrm>
            <a:off x="365125" y="242888"/>
            <a:ext cx="11460163" cy="430887"/>
          </a:xfrm>
        </p:spPr>
        <p:txBody>
          <a:bodyPr/>
          <a:lstStyle/>
          <a:p>
            <a:r>
              <a:rPr lang="en-GB"/>
              <a:t>Click to edit Master title style</a:t>
            </a:r>
            <a:endParaRPr lang="en-US"/>
          </a:p>
        </p:txBody>
      </p:sp>
      <p:sp>
        <p:nvSpPr>
          <p:cNvPr id="16" name="Subtitle 2">
            <a:extLst>
              <a:ext uri="{FF2B5EF4-FFF2-40B4-BE49-F238E27FC236}">
                <a16:creationId xmlns:a16="http://schemas.microsoft.com/office/drawing/2014/main" id="{A10D87C1-85C7-40B7-3EF5-0997E04A30BF}"/>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7" name="Freeform: Shape 16">
            <a:extLst>
              <a:ext uri="{FF2B5EF4-FFF2-40B4-BE49-F238E27FC236}">
                <a16:creationId xmlns:a16="http://schemas.microsoft.com/office/drawing/2014/main" id="{00DBE383-AB10-CC3B-D342-10443E02C937}"/>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3618036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ideo, Title and Subtitle (16x9)">
    <p:spTree>
      <p:nvGrpSpPr>
        <p:cNvPr id="1" name=""/>
        <p:cNvGrpSpPr/>
        <p:nvPr/>
      </p:nvGrpSpPr>
      <p:grpSpPr>
        <a:xfrm>
          <a:off x="0" y="0"/>
          <a:ext cx="0" cy="0"/>
          <a:chOff x="0" y="0"/>
          <a:chExt cx="0" cy="0"/>
        </a:xfrm>
      </p:grpSpPr>
      <p:sp>
        <p:nvSpPr>
          <p:cNvPr id="6" name="Media Placeholder 5"/>
          <p:cNvSpPr>
            <a:spLocks noGrp="1" noChangeAspect="1"/>
          </p:cNvSpPr>
          <p:nvPr>
            <p:ph type="media" sz="quarter" idx="12" hasCustomPrompt="1"/>
          </p:nvPr>
        </p:nvSpPr>
        <p:spPr>
          <a:xfrm>
            <a:off x="2106790" y="1303338"/>
            <a:ext cx="7978421" cy="4487862"/>
          </a:xfrm>
          <a:prstGeom prst="roundRect">
            <a:avLst>
              <a:gd name="adj" fmla="val 3818"/>
            </a:avLst>
          </a:prstGeom>
          <a:solidFill>
            <a:schemeClr val="bg1">
              <a:lumMod val="95000"/>
            </a:schemeClr>
          </a:solidFill>
          <a:ln>
            <a:noFill/>
          </a:ln>
        </p:spPr>
        <p:txBody>
          <a:bodyPr lIns="108000" tIns="1008000">
            <a:noAutofit/>
          </a:bodyPr>
          <a:lstStyle>
            <a:lvl1pPr marL="0" indent="0" algn="ctr">
              <a:buNone/>
              <a:defRPr sz="2200" baseline="0">
                <a:solidFill>
                  <a:schemeClr val="tx1"/>
                </a:solidFill>
              </a:defRPr>
            </a:lvl1pPr>
          </a:lstStyle>
          <a:p>
            <a:r>
              <a:rPr lang="en-GB"/>
              <a:t>[Click on the film icon to insert video]</a:t>
            </a:r>
          </a:p>
        </p:txBody>
      </p:sp>
      <p:sp>
        <p:nvSpPr>
          <p:cNvPr id="3" name="Date Placeholder 2">
            <a:extLst>
              <a:ext uri="{FF2B5EF4-FFF2-40B4-BE49-F238E27FC236}">
                <a16:creationId xmlns:a16="http://schemas.microsoft.com/office/drawing/2014/main" id="{EFF92204-289D-4897-A24D-92B4E89E417A}"/>
              </a:ext>
            </a:extLst>
          </p:cNvPr>
          <p:cNvSpPr>
            <a:spLocks noGrp="1"/>
          </p:cNvSpPr>
          <p:nvPr>
            <p:ph type="dt" sz="half" idx="15"/>
          </p:nvPr>
        </p:nvSpPr>
        <p:spPr/>
        <p:txBody>
          <a:bodyPr/>
          <a:lstStyle/>
          <a:p>
            <a:fld id="{8E42D3BA-5EF1-4DB6-ACB2-E19A79A4A64E}" type="datetime4">
              <a:rPr lang="en-GB" smtClean="0"/>
              <a:t>17 March 2023</a:t>
            </a:fld>
            <a:endParaRPr lang="en-GB"/>
          </a:p>
        </p:txBody>
      </p:sp>
      <p:sp>
        <p:nvSpPr>
          <p:cNvPr id="4" name="Footer Placeholder 3">
            <a:extLst>
              <a:ext uri="{FF2B5EF4-FFF2-40B4-BE49-F238E27FC236}">
                <a16:creationId xmlns:a16="http://schemas.microsoft.com/office/drawing/2014/main" id="{9D8A5764-43D8-49B1-8CCF-1E44D258B4F9}"/>
              </a:ext>
            </a:extLst>
          </p:cNvPr>
          <p:cNvSpPr>
            <a:spLocks noGrp="1"/>
          </p:cNvSpPr>
          <p:nvPr>
            <p:ph type="ftr" sz="quarter" idx="16"/>
          </p:nvPr>
        </p:nvSpPr>
        <p:spPr/>
        <p:txBody>
          <a:bodyPr/>
          <a:lstStyle/>
          <a:p>
            <a:endParaRPr lang="en-GB"/>
          </a:p>
        </p:txBody>
      </p:sp>
      <p:sp>
        <p:nvSpPr>
          <p:cNvPr id="9" name="Slide Number Placeholder 8">
            <a:extLst>
              <a:ext uri="{FF2B5EF4-FFF2-40B4-BE49-F238E27FC236}">
                <a16:creationId xmlns:a16="http://schemas.microsoft.com/office/drawing/2014/main" id="{2BA25ACE-65A6-48E3-AD24-12A240BC4B44}"/>
              </a:ext>
            </a:extLst>
          </p:cNvPr>
          <p:cNvSpPr>
            <a:spLocks noGrp="1"/>
          </p:cNvSpPr>
          <p:nvPr>
            <p:ph type="sldNum" sz="quarter" idx="17"/>
          </p:nvPr>
        </p:nvSpPr>
        <p:spPr/>
        <p:txBody>
          <a:bodyPr/>
          <a:lstStyle/>
          <a:p>
            <a:fld id="{9F9F533D-B52E-4A2F-BF72-0ADD2D94BD75}" type="slidenum">
              <a:rPr lang="en-GB" smtClean="0"/>
              <a:pPr/>
              <a:t>‹#›</a:t>
            </a:fld>
            <a:endParaRPr lang="en-GB"/>
          </a:p>
        </p:txBody>
      </p:sp>
      <p:sp>
        <p:nvSpPr>
          <p:cNvPr id="11" name="Title 1">
            <a:extLst>
              <a:ext uri="{FF2B5EF4-FFF2-40B4-BE49-F238E27FC236}">
                <a16:creationId xmlns:a16="http://schemas.microsoft.com/office/drawing/2014/main" id="{BF9DC526-9754-7DE6-EAC5-B9EB6B6E3CF3}"/>
              </a:ext>
            </a:extLst>
          </p:cNvPr>
          <p:cNvSpPr>
            <a:spLocks noGrp="1"/>
          </p:cNvSpPr>
          <p:nvPr>
            <p:ph type="title"/>
          </p:nvPr>
        </p:nvSpPr>
        <p:spPr>
          <a:xfrm>
            <a:off x="365125" y="242888"/>
            <a:ext cx="11460163" cy="430887"/>
          </a:xfrm>
        </p:spPr>
        <p:txBody>
          <a:bodyPr/>
          <a:lstStyle/>
          <a:p>
            <a:r>
              <a:rPr lang="en-GB"/>
              <a:t>Click to edit Master title style</a:t>
            </a:r>
            <a:endParaRPr lang="en-US"/>
          </a:p>
        </p:txBody>
      </p:sp>
      <p:sp>
        <p:nvSpPr>
          <p:cNvPr id="12" name="Subtitle 2">
            <a:extLst>
              <a:ext uri="{FF2B5EF4-FFF2-40B4-BE49-F238E27FC236}">
                <a16:creationId xmlns:a16="http://schemas.microsoft.com/office/drawing/2014/main" id="{F9C0347F-097D-6010-8D87-88D141F8B2FC}"/>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3" name="Text Placeholder 5">
            <a:extLst>
              <a:ext uri="{FF2B5EF4-FFF2-40B4-BE49-F238E27FC236}">
                <a16:creationId xmlns:a16="http://schemas.microsoft.com/office/drawing/2014/main" id="{A123D2E9-B2C7-255F-E578-0BCEF8C8BFCD}"/>
              </a:ext>
            </a:extLst>
          </p:cNvPr>
          <p:cNvSpPr>
            <a:spLocks noGrp="1"/>
          </p:cNvSpPr>
          <p:nvPr>
            <p:ph type="body" sz="quarter" idx="18" hasCustomPrompt="1"/>
          </p:nvPr>
        </p:nvSpPr>
        <p:spPr>
          <a:xfrm>
            <a:off x="365125" y="5792438"/>
            <a:ext cx="11460163" cy="298800"/>
          </a:xfrm>
          <a:prstGeom prst="rect">
            <a:avLst/>
          </a:prstGeom>
        </p:spPr>
        <p:txBody>
          <a:bodyPr wrap="square" lIns="0" tIns="72000" rIns="0" bIns="72000" anchor="b" anchorCtr="0">
            <a:noAutofit/>
          </a:bodyPr>
          <a:lstStyle>
            <a:lvl1pPr marL="0" indent="0">
              <a:spcBef>
                <a:spcPts val="0"/>
              </a:spcBef>
              <a:spcAft>
                <a:spcPts val="0"/>
              </a:spcAft>
              <a:buNone/>
              <a:defRPr sz="1200" baseline="0"/>
            </a:lvl1pPr>
            <a:lvl2pPr marL="357542" indent="0">
              <a:buNone/>
              <a:defRPr sz="1067"/>
            </a:lvl2pPr>
            <a:lvl3pPr marL="719982" indent="0">
              <a:buNone/>
              <a:defRPr sz="1067"/>
            </a:lvl3pPr>
            <a:lvl4pPr marL="1081424" indent="0">
              <a:buNone/>
              <a:defRPr sz="1067"/>
            </a:lvl4pPr>
            <a:lvl5pPr marL="1439964" indent="0">
              <a:buNone/>
              <a:defRPr sz="1067"/>
            </a:lvl5pPr>
          </a:lstStyle>
          <a:p>
            <a:pPr lvl="0"/>
            <a:r>
              <a:rPr lang="en-GB"/>
              <a:t>Insert Source text here</a:t>
            </a:r>
          </a:p>
        </p:txBody>
      </p:sp>
      <p:sp>
        <p:nvSpPr>
          <p:cNvPr id="15" name="Freeform: Shape 14">
            <a:extLst>
              <a:ext uri="{FF2B5EF4-FFF2-40B4-BE49-F238E27FC236}">
                <a16:creationId xmlns:a16="http://schemas.microsoft.com/office/drawing/2014/main" id="{73180677-148E-F381-0168-9327D51EF5CE}"/>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2851349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Video Widescreen (16x9)">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85344A2-1C9C-FB10-07A8-CED6CF027454}"/>
              </a:ext>
            </a:extLst>
          </p:cNvPr>
          <p:cNvSpPr>
            <a:spLocks noGrp="1"/>
          </p:cNvSpPr>
          <p:nvPr>
            <p:ph type="sldNum" sz="quarter" idx="15"/>
          </p:nvPr>
        </p:nvSpPr>
        <p:spPr/>
        <p:txBody>
          <a:bodyPr/>
          <a:lstStyle/>
          <a:p>
            <a:fld id="{9F9F533D-B52E-4A2F-BF72-0ADD2D94BD75}" type="slidenum">
              <a:rPr lang="en-GB" smtClean="0"/>
              <a:pPr/>
              <a:t>‹#›</a:t>
            </a:fld>
            <a:endParaRPr lang="en-GB"/>
          </a:p>
        </p:txBody>
      </p:sp>
      <p:sp>
        <p:nvSpPr>
          <p:cNvPr id="5" name="Media Placeholder 5"/>
          <p:cNvSpPr>
            <a:spLocks noGrp="1" noChangeAspect="1"/>
          </p:cNvSpPr>
          <p:nvPr>
            <p:ph type="media" sz="quarter" idx="12" hasCustomPrompt="1"/>
          </p:nvPr>
        </p:nvSpPr>
        <p:spPr>
          <a:xfrm>
            <a:off x="242888" y="242888"/>
            <a:ext cx="11352439" cy="6384013"/>
          </a:xfrm>
          <a:prstGeom prst="roundRect">
            <a:avLst>
              <a:gd name="adj" fmla="val 2727"/>
            </a:avLst>
          </a:prstGeom>
          <a:solidFill>
            <a:schemeClr val="bg1">
              <a:lumMod val="95000"/>
            </a:schemeClr>
          </a:solidFill>
          <a:ln>
            <a:noFill/>
          </a:ln>
        </p:spPr>
        <p:txBody>
          <a:bodyPr lIns="108000" tIns="108000" bIns="1224000" anchor="ctr">
            <a:noAutofit/>
          </a:bodyPr>
          <a:lstStyle>
            <a:lvl1pPr marL="0" indent="0" algn="ctr">
              <a:buNone/>
              <a:defRPr sz="2200" i="0" baseline="0">
                <a:solidFill>
                  <a:schemeClr val="tx1"/>
                </a:solidFill>
              </a:defRPr>
            </a:lvl1pPr>
          </a:lstStyle>
          <a:p>
            <a:r>
              <a:rPr lang="en-GB"/>
              <a:t>[Click on the film icon to insert video]</a:t>
            </a:r>
          </a:p>
        </p:txBody>
      </p:sp>
    </p:spTree>
    <p:extLst>
      <p:ext uri="{BB962C8B-B14F-4D97-AF65-F5344CB8AC3E}">
        <p14:creationId xmlns:p14="http://schemas.microsoft.com/office/powerpoint/2010/main" val="2599322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and Text 1">
    <p:spTree>
      <p:nvGrpSpPr>
        <p:cNvPr id="1" name=""/>
        <p:cNvGrpSpPr/>
        <p:nvPr/>
      </p:nvGrpSpPr>
      <p:grpSpPr>
        <a:xfrm>
          <a:off x="0" y="0"/>
          <a:ext cx="0" cy="0"/>
          <a:chOff x="0" y="0"/>
          <a:chExt cx="0" cy="0"/>
        </a:xfrm>
      </p:grpSpPr>
      <p:sp>
        <p:nvSpPr>
          <p:cNvPr id="13" name="Picture Placeholder 8"/>
          <p:cNvSpPr>
            <a:spLocks noGrp="1"/>
          </p:cNvSpPr>
          <p:nvPr>
            <p:ph type="pic" sz="quarter" idx="14" hasCustomPrompt="1"/>
          </p:nvPr>
        </p:nvSpPr>
        <p:spPr>
          <a:xfrm>
            <a:off x="8172451" y="1303338"/>
            <a:ext cx="3652838" cy="4787862"/>
          </a:xfrm>
          <a:prstGeom prst="roundRect">
            <a:avLst>
              <a:gd name="adj" fmla="val 4782"/>
            </a:avLst>
          </a:prstGeom>
          <a:solidFill>
            <a:schemeClr val="bg1">
              <a:lumMod val="95000"/>
            </a:schemeClr>
          </a:solidFill>
          <a:ln>
            <a:noFill/>
          </a:ln>
        </p:spPr>
        <p:txBody>
          <a:bodyPr lIns="180000" tIns="576000" bIns="72000" anchor="ctr">
            <a:noAutofit/>
          </a:bodyPr>
          <a:lstStyle>
            <a:lvl1pPr marL="0" indent="0" algn="ctr">
              <a:buNone/>
              <a:defRPr sz="2000" i="0" baseline="0">
                <a:solidFill>
                  <a:schemeClr val="tx1"/>
                </a:solidFill>
              </a:defRPr>
            </a:lvl1pPr>
          </a:lstStyle>
          <a:p>
            <a:r>
              <a:rPr lang="en-GB"/>
              <a:t>[Click here to insert image]</a:t>
            </a:r>
            <a:br>
              <a:rPr lang="en-GB"/>
            </a:br>
            <a:br>
              <a:rPr lang="en-GB"/>
            </a:br>
            <a:br>
              <a:rPr lang="en-GB"/>
            </a:br>
            <a:br>
              <a:rPr lang="en-GB"/>
            </a:br>
            <a:br>
              <a:rPr lang="en-GB"/>
            </a:br>
            <a:r>
              <a:rPr lang="en-GB"/>
              <a:t>[The image can then be scaled within the frame by using the ‘Crop’ feature in the ‘Picture Format’ tab of the ribbon.</a:t>
            </a:r>
            <a:r>
              <a:rPr lang="en-US"/>
              <a:t> Right click on image to add/edit alt text</a:t>
            </a:r>
            <a:r>
              <a:rPr lang="en-GB"/>
              <a:t>]</a:t>
            </a:r>
          </a:p>
        </p:txBody>
      </p:sp>
      <p:sp>
        <p:nvSpPr>
          <p:cNvPr id="9" name="Text Placeholder 6"/>
          <p:cNvSpPr>
            <a:spLocks noGrp="1"/>
          </p:cNvSpPr>
          <p:nvPr>
            <p:ph type="body" sz="quarter" idx="13" hasCustomPrompt="1"/>
          </p:nvPr>
        </p:nvSpPr>
        <p:spPr>
          <a:xfrm>
            <a:off x="365125" y="1304101"/>
            <a:ext cx="7554913" cy="4490737"/>
          </a:xfrm>
          <a:prstGeom prst="rect">
            <a:avLst/>
          </a:prstGeom>
        </p:spPr>
        <p:txBody>
          <a:bodyPr lIns="0" tIns="180000" rIns="0" bIns="180000">
            <a:noAutofit/>
          </a:bodyPr>
          <a:lstStyle>
            <a:lvl1pPr marL="359991" indent="-359991">
              <a:buClr>
                <a:schemeClr val="tx2"/>
              </a:buClr>
              <a:buFont typeface="Arial" panose="020B0604020202020204" pitchFamily="34" charset="0"/>
              <a:buChar char="•"/>
              <a:defRPr/>
            </a:lvl1pPr>
            <a:lvl2pPr marL="717533" indent="-359991">
              <a:buClr>
                <a:schemeClr val="tx1"/>
              </a:buClr>
              <a:buFont typeface="Arial" panose="020B0604020202020204" pitchFamily="34" charset="0"/>
              <a:buChar char="-"/>
              <a:defRPr/>
            </a:lvl2pPr>
            <a:lvl3pPr marL="1079973" indent="-359991">
              <a:buClr>
                <a:schemeClr val="tx1"/>
              </a:buClr>
              <a:buFont typeface="Arial" panose="020B0604020202020204" pitchFamily="34" charset="0"/>
              <a:buChar char="-"/>
              <a:defRPr/>
            </a:lvl3pPr>
            <a:lvl4pPr marL="1441415" indent="-359991">
              <a:buClr>
                <a:schemeClr val="tx1"/>
              </a:buClr>
              <a:buFont typeface="Arial" panose="020B0604020202020204" pitchFamily="34" charset="0"/>
              <a:buChar char="-"/>
              <a:defRPr/>
            </a:lvl4pPr>
            <a:lvl5pPr marL="1799955" indent="-359991">
              <a:buClr>
                <a:schemeClr val="tx1"/>
              </a:buClr>
              <a:buFont typeface="Arial" panose="020B0604020202020204" pitchFamily="34" charset="0"/>
              <a:buChar char="-"/>
              <a:defRPr/>
            </a:lvl5pPr>
          </a:lstStyle>
          <a:p>
            <a:pPr lvl="0"/>
            <a:r>
              <a:rPr lang="en-GB"/>
              <a:t>Click to enter text content.</a:t>
            </a:r>
            <a:br>
              <a:rPr lang="en-GB"/>
            </a:br>
            <a:r>
              <a:rPr lang="en-US"/>
              <a:t>If text content appears too large please reduce the size of the font.</a:t>
            </a:r>
            <a:endParaRPr lang="en-GB"/>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4E1E8257-6B8C-4088-985E-4C3DCEE9DEB1}"/>
              </a:ext>
            </a:extLst>
          </p:cNvPr>
          <p:cNvSpPr>
            <a:spLocks noGrp="1"/>
          </p:cNvSpPr>
          <p:nvPr>
            <p:ph type="dt" sz="half" idx="28"/>
          </p:nvPr>
        </p:nvSpPr>
        <p:spPr/>
        <p:txBody>
          <a:bodyPr/>
          <a:lstStyle/>
          <a:p>
            <a:fld id="{E018087B-459D-4729-B449-CCF6702E8E13}" type="datetime4">
              <a:rPr lang="en-GB" smtClean="0"/>
              <a:t>17 March 2023</a:t>
            </a:fld>
            <a:endParaRPr lang="en-GB"/>
          </a:p>
        </p:txBody>
      </p:sp>
      <p:sp>
        <p:nvSpPr>
          <p:cNvPr id="8" name="Footer Placeholder 7">
            <a:extLst>
              <a:ext uri="{FF2B5EF4-FFF2-40B4-BE49-F238E27FC236}">
                <a16:creationId xmlns:a16="http://schemas.microsoft.com/office/drawing/2014/main" id="{06002AE1-2317-4E5A-B166-4104FA8F071A}"/>
              </a:ext>
            </a:extLst>
          </p:cNvPr>
          <p:cNvSpPr>
            <a:spLocks noGrp="1"/>
          </p:cNvSpPr>
          <p:nvPr>
            <p:ph type="ftr" sz="quarter" idx="29"/>
          </p:nvPr>
        </p:nvSpPr>
        <p:spPr/>
        <p:txBody>
          <a:bodyPr/>
          <a:lstStyle/>
          <a:p>
            <a:endParaRPr lang="en-GB"/>
          </a:p>
        </p:txBody>
      </p:sp>
      <p:sp>
        <p:nvSpPr>
          <p:cNvPr id="11" name="Slide Number Placeholder 10">
            <a:extLst>
              <a:ext uri="{FF2B5EF4-FFF2-40B4-BE49-F238E27FC236}">
                <a16:creationId xmlns:a16="http://schemas.microsoft.com/office/drawing/2014/main" id="{DFB4A4D5-34F7-4B9E-9971-87C022586B14}"/>
              </a:ext>
            </a:extLst>
          </p:cNvPr>
          <p:cNvSpPr>
            <a:spLocks noGrp="1"/>
          </p:cNvSpPr>
          <p:nvPr>
            <p:ph type="sldNum" sz="quarter" idx="30"/>
          </p:nvPr>
        </p:nvSpPr>
        <p:spPr/>
        <p:txBody>
          <a:bodyPr/>
          <a:lstStyle/>
          <a:p>
            <a:fld id="{9F9F533D-B52E-4A2F-BF72-0ADD2D94BD75}" type="slidenum">
              <a:rPr lang="en-GB" smtClean="0"/>
              <a:pPr/>
              <a:t>‹#›</a:t>
            </a:fld>
            <a:endParaRPr lang="en-GB"/>
          </a:p>
        </p:txBody>
      </p:sp>
      <p:sp>
        <p:nvSpPr>
          <p:cNvPr id="4" name="Text Placeholder 3">
            <a:extLst>
              <a:ext uri="{FF2B5EF4-FFF2-40B4-BE49-F238E27FC236}">
                <a16:creationId xmlns:a16="http://schemas.microsoft.com/office/drawing/2014/main" id="{18D9C632-48DD-68F1-C98B-0AA2BE39A14E}"/>
              </a:ext>
            </a:extLst>
          </p:cNvPr>
          <p:cNvSpPr>
            <a:spLocks noGrp="1"/>
          </p:cNvSpPr>
          <p:nvPr>
            <p:ph type="body" sz="quarter" idx="31" hasCustomPrompt="1"/>
          </p:nvPr>
        </p:nvSpPr>
        <p:spPr>
          <a:xfrm>
            <a:off x="365125" y="5792400"/>
            <a:ext cx="7555231" cy="298800"/>
          </a:xfrm>
        </p:spPr>
        <p:txBody>
          <a:bodyPr lIns="0" tIns="72000" rIns="0" bIns="72000" anchor="b">
            <a:noAutofit/>
          </a:bodyPr>
          <a:lstStyle>
            <a:lvl1pPr marL="0" indent="0">
              <a:spcBef>
                <a:spcPts val="0"/>
              </a:spcBef>
              <a:spcAft>
                <a:spcPts val="0"/>
              </a:spcAft>
              <a:buNone/>
              <a:defRPr sz="1200"/>
            </a:lvl1pPr>
            <a:lvl2pPr marL="357542" indent="0">
              <a:spcBef>
                <a:spcPts val="0"/>
              </a:spcBef>
              <a:spcAft>
                <a:spcPts val="0"/>
              </a:spcAft>
              <a:buNone/>
              <a:defRPr/>
            </a:lvl2pPr>
            <a:lvl3pPr marL="719982" indent="0">
              <a:spcBef>
                <a:spcPts val="0"/>
              </a:spcBef>
              <a:spcAft>
                <a:spcPts val="0"/>
              </a:spcAft>
              <a:buNone/>
              <a:defRPr/>
            </a:lvl3pPr>
            <a:lvl4pPr marL="1081424" indent="0">
              <a:spcBef>
                <a:spcPts val="0"/>
              </a:spcBef>
              <a:spcAft>
                <a:spcPts val="0"/>
              </a:spcAft>
              <a:buNone/>
              <a:defRPr/>
            </a:lvl4pPr>
            <a:lvl5pPr marL="1439964" indent="0">
              <a:spcBef>
                <a:spcPts val="0"/>
              </a:spcBef>
              <a:spcAft>
                <a:spcPts val="0"/>
              </a:spcAft>
              <a:buNone/>
              <a:defRPr/>
            </a:lvl5pPr>
          </a:lstStyle>
          <a:p>
            <a:pPr lvl="0"/>
            <a:r>
              <a:rPr lang="en-US"/>
              <a:t>Insert Source text</a:t>
            </a:r>
          </a:p>
        </p:txBody>
      </p:sp>
      <p:sp>
        <p:nvSpPr>
          <p:cNvPr id="10" name="Title 1">
            <a:extLst>
              <a:ext uri="{FF2B5EF4-FFF2-40B4-BE49-F238E27FC236}">
                <a16:creationId xmlns:a16="http://schemas.microsoft.com/office/drawing/2014/main" id="{175B623F-E1ED-BC6F-EAB9-2F7C7BB5A0A7}"/>
              </a:ext>
            </a:extLst>
          </p:cNvPr>
          <p:cNvSpPr>
            <a:spLocks noGrp="1"/>
          </p:cNvSpPr>
          <p:nvPr>
            <p:ph type="title"/>
          </p:nvPr>
        </p:nvSpPr>
        <p:spPr>
          <a:xfrm>
            <a:off x="365125" y="242888"/>
            <a:ext cx="11460163" cy="430887"/>
          </a:xfrm>
        </p:spPr>
        <p:txBody>
          <a:bodyPr/>
          <a:lstStyle/>
          <a:p>
            <a:r>
              <a:rPr lang="en-GB"/>
              <a:t>Click to edit Master title style</a:t>
            </a:r>
            <a:endParaRPr lang="en-US"/>
          </a:p>
        </p:txBody>
      </p:sp>
      <p:sp>
        <p:nvSpPr>
          <p:cNvPr id="14" name="Subtitle 2">
            <a:extLst>
              <a:ext uri="{FF2B5EF4-FFF2-40B4-BE49-F238E27FC236}">
                <a16:creationId xmlns:a16="http://schemas.microsoft.com/office/drawing/2014/main" id="{05B934E4-D94D-494D-8E16-6927D2105C4A}"/>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6" name="Freeform: Shape 15">
            <a:extLst>
              <a:ext uri="{FF2B5EF4-FFF2-40B4-BE49-F238E27FC236}">
                <a16:creationId xmlns:a16="http://schemas.microsoft.com/office/drawing/2014/main" id="{34C03FD5-9F96-2D56-07D6-C43A8485D860}"/>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490162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and Text 2">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710E2EBD-4DBA-A411-89A3-C363C68F935D}"/>
              </a:ext>
            </a:extLst>
          </p:cNvPr>
          <p:cNvGraphicFramePr>
            <a:graphicFrameLocks noChangeAspect="1"/>
          </p:cNvGraphicFramePr>
          <p:nvPr userDrawn="1">
            <p:custDataLst>
              <p:tags r:id="rId1"/>
            </p:custDataLst>
            <p:extLst>
              <p:ext uri="{D42A27DB-BD31-4B8C-83A1-F6EECF244321}">
                <p14:modId xmlns:p14="http://schemas.microsoft.com/office/powerpoint/2010/main" val="17960792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6" name="Object 5" hidden="1">
                        <a:extLst>
                          <a:ext uri="{FF2B5EF4-FFF2-40B4-BE49-F238E27FC236}">
                            <a16:creationId xmlns:a16="http://schemas.microsoft.com/office/drawing/2014/main" id="{710E2EBD-4DBA-A411-89A3-C363C68F935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Text Placeholder 6"/>
          <p:cNvSpPr>
            <a:spLocks noGrp="1"/>
          </p:cNvSpPr>
          <p:nvPr>
            <p:ph type="body" sz="quarter" idx="13" hasCustomPrompt="1"/>
          </p:nvPr>
        </p:nvSpPr>
        <p:spPr>
          <a:xfrm>
            <a:off x="365125" y="1303338"/>
            <a:ext cx="3652838" cy="4489062"/>
          </a:xfrm>
          <a:prstGeom prst="rect">
            <a:avLst/>
          </a:prstGeom>
        </p:spPr>
        <p:txBody>
          <a:bodyPr lIns="0" tIns="180000" rIns="0" bIns="180000">
            <a:noAutofit/>
          </a:bodyPr>
          <a:lstStyle>
            <a:lvl1pPr marL="0" indent="0">
              <a:buNone/>
              <a:defRPr sz="2200"/>
            </a:lvl1pPr>
          </a:lstStyle>
          <a:p>
            <a:pPr lvl="0"/>
            <a:r>
              <a:rPr lang="en-GB"/>
              <a:t>Click to enter text content.</a:t>
            </a:r>
            <a:br>
              <a:rPr lang="en-GB"/>
            </a:br>
            <a:r>
              <a:rPr lang="en-US"/>
              <a:t>If text content appears too large please reduce the size of the font.</a:t>
            </a:r>
            <a:endParaRPr lang="en-GB"/>
          </a:p>
        </p:txBody>
      </p:sp>
      <p:sp>
        <p:nvSpPr>
          <p:cNvPr id="7" name="Date Placeholder 6">
            <a:extLst>
              <a:ext uri="{FF2B5EF4-FFF2-40B4-BE49-F238E27FC236}">
                <a16:creationId xmlns:a16="http://schemas.microsoft.com/office/drawing/2014/main" id="{82120E7F-C0E1-48FE-9205-5741B91C8E6F}"/>
              </a:ext>
            </a:extLst>
          </p:cNvPr>
          <p:cNvSpPr>
            <a:spLocks noGrp="1"/>
          </p:cNvSpPr>
          <p:nvPr>
            <p:ph type="dt" sz="half" idx="28"/>
          </p:nvPr>
        </p:nvSpPr>
        <p:spPr/>
        <p:txBody>
          <a:bodyPr/>
          <a:lstStyle/>
          <a:p>
            <a:fld id="{E9163369-E20E-4F1F-9100-6DD4DDB346C3}" type="datetime4">
              <a:rPr lang="en-GB" smtClean="0"/>
              <a:t>17 March 2023</a:t>
            </a:fld>
            <a:endParaRPr lang="en-GB"/>
          </a:p>
        </p:txBody>
      </p:sp>
      <p:sp>
        <p:nvSpPr>
          <p:cNvPr id="8" name="Footer Placeholder 7">
            <a:extLst>
              <a:ext uri="{FF2B5EF4-FFF2-40B4-BE49-F238E27FC236}">
                <a16:creationId xmlns:a16="http://schemas.microsoft.com/office/drawing/2014/main" id="{AFC227CF-7C01-4C8F-A012-E6EC9EFFB1B0}"/>
              </a:ext>
            </a:extLst>
          </p:cNvPr>
          <p:cNvSpPr>
            <a:spLocks noGrp="1"/>
          </p:cNvSpPr>
          <p:nvPr>
            <p:ph type="ftr" sz="quarter" idx="29"/>
          </p:nvPr>
        </p:nvSpPr>
        <p:spPr/>
        <p:txBody>
          <a:bodyPr/>
          <a:lstStyle/>
          <a:p>
            <a:endParaRPr lang="en-GB"/>
          </a:p>
        </p:txBody>
      </p:sp>
      <p:sp>
        <p:nvSpPr>
          <p:cNvPr id="9" name="Slide Number Placeholder 8">
            <a:extLst>
              <a:ext uri="{FF2B5EF4-FFF2-40B4-BE49-F238E27FC236}">
                <a16:creationId xmlns:a16="http://schemas.microsoft.com/office/drawing/2014/main" id="{D3D4743C-0184-4AE6-8901-D4C4FE13116A}"/>
              </a:ext>
            </a:extLst>
          </p:cNvPr>
          <p:cNvSpPr>
            <a:spLocks noGrp="1"/>
          </p:cNvSpPr>
          <p:nvPr>
            <p:ph type="sldNum" sz="quarter" idx="30"/>
          </p:nvPr>
        </p:nvSpPr>
        <p:spPr/>
        <p:txBody>
          <a:bodyPr/>
          <a:lstStyle/>
          <a:p>
            <a:fld id="{9F9F533D-B52E-4A2F-BF72-0ADD2D94BD75}" type="slidenum">
              <a:rPr lang="en-GB" smtClean="0"/>
              <a:pPr/>
              <a:t>‹#›</a:t>
            </a:fld>
            <a:endParaRPr lang="en-GB"/>
          </a:p>
        </p:txBody>
      </p:sp>
      <p:sp>
        <p:nvSpPr>
          <p:cNvPr id="18" name="Picture Placeholder 17">
            <a:extLst>
              <a:ext uri="{FF2B5EF4-FFF2-40B4-BE49-F238E27FC236}">
                <a16:creationId xmlns:a16="http://schemas.microsoft.com/office/drawing/2014/main" id="{E219C323-6E00-D14B-433A-AFFED48030D6}"/>
              </a:ext>
            </a:extLst>
          </p:cNvPr>
          <p:cNvSpPr>
            <a:spLocks noGrp="1"/>
          </p:cNvSpPr>
          <p:nvPr>
            <p:ph type="pic" sz="quarter" idx="14" hasCustomPrompt="1"/>
          </p:nvPr>
        </p:nvSpPr>
        <p:spPr>
          <a:xfrm>
            <a:off x="4270375" y="1303337"/>
            <a:ext cx="7554913" cy="4788000"/>
          </a:xfrm>
          <a:custGeom>
            <a:avLst/>
            <a:gdLst>
              <a:gd name="connsiteX0" fmla="*/ 1697038 w 7554913"/>
              <a:gd name="connsiteY0" fmla="*/ 0 h 4788000"/>
              <a:gd name="connsiteX1" fmla="*/ 7378379 w 7554913"/>
              <a:gd name="connsiteY1" fmla="*/ 0 h 4788000"/>
              <a:gd name="connsiteX2" fmla="*/ 7554913 w 7554913"/>
              <a:gd name="connsiteY2" fmla="*/ 176534 h 4788000"/>
              <a:gd name="connsiteX3" fmla="*/ 7554913 w 7554913"/>
              <a:gd name="connsiteY3" fmla="*/ 4611466 h 4788000"/>
              <a:gd name="connsiteX4" fmla="*/ 7378379 w 7554913"/>
              <a:gd name="connsiteY4" fmla="*/ 4788000 h 4788000"/>
              <a:gd name="connsiteX5" fmla="*/ 176534 w 7554913"/>
              <a:gd name="connsiteY5" fmla="*/ 4788000 h 4788000"/>
              <a:gd name="connsiteX6" fmla="*/ 0 w 7554913"/>
              <a:gd name="connsiteY6" fmla="*/ 4611466 h 4788000"/>
              <a:gd name="connsiteX7" fmla="*/ 0 w 7554913"/>
              <a:gd name="connsiteY7" fmla="*/ 1489211 h 4788000"/>
              <a:gd name="connsiteX8" fmla="*/ 26638 w 7554913"/>
              <a:gd name="connsiteY8" fmla="*/ 1402309 h 4788000"/>
              <a:gd name="connsiteX9" fmla="*/ 807326 w 7554913"/>
              <a:gd name="connsiteY9" fmla="*/ 937371 h 4788000"/>
              <a:gd name="connsiteX10" fmla="*/ 850924 w 7554913"/>
              <a:gd name="connsiteY10" fmla="*/ 893772 h 4788000"/>
              <a:gd name="connsiteX11" fmla="*/ 850924 w 7554913"/>
              <a:gd name="connsiteY11" fmla="*/ 639447 h 4788000"/>
              <a:gd name="connsiteX12" fmla="*/ 1360669 w 7554913"/>
              <a:gd name="connsiteY12" fmla="*/ 12872 h 4788000"/>
              <a:gd name="connsiteX13" fmla="*/ 1482160 w 7554913"/>
              <a:gd name="connsiteY13" fmla="*/ 815 h 4788000"/>
              <a:gd name="connsiteX14" fmla="*/ 1697038 w 7554913"/>
              <a:gd name="connsiteY14" fmla="*/ 815 h 4788000"/>
              <a:gd name="connsiteX0" fmla="*/ 1697038 w 7554913"/>
              <a:gd name="connsiteY0" fmla="*/ 0 h 4788000"/>
              <a:gd name="connsiteX1" fmla="*/ 7378379 w 7554913"/>
              <a:gd name="connsiteY1" fmla="*/ 0 h 4788000"/>
              <a:gd name="connsiteX2" fmla="*/ 7554913 w 7554913"/>
              <a:gd name="connsiteY2" fmla="*/ 176534 h 4788000"/>
              <a:gd name="connsiteX3" fmla="*/ 7554913 w 7554913"/>
              <a:gd name="connsiteY3" fmla="*/ 4611466 h 4788000"/>
              <a:gd name="connsiteX4" fmla="*/ 7378379 w 7554913"/>
              <a:gd name="connsiteY4" fmla="*/ 4788000 h 4788000"/>
              <a:gd name="connsiteX5" fmla="*/ 176534 w 7554913"/>
              <a:gd name="connsiteY5" fmla="*/ 4788000 h 4788000"/>
              <a:gd name="connsiteX6" fmla="*/ 0 w 7554913"/>
              <a:gd name="connsiteY6" fmla="*/ 4611466 h 4788000"/>
              <a:gd name="connsiteX7" fmla="*/ 0 w 7554913"/>
              <a:gd name="connsiteY7" fmla="*/ 1489211 h 4788000"/>
              <a:gd name="connsiteX8" fmla="*/ 807326 w 7554913"/>
              <a:gd name="connsiteY8" fmla="*/ 937371 h 4788000"/>
              <a:gd name="connsiteX9" fmla="*/ 850924 w 7554913"/>
              <a:gd name="connsiteY9" fmla="*/ 893772 h 4788000"/>
              <a:gd name="connsiteX10" fmla="*/ 850924 w 7554913"/>
              <a:gd name="connsiteY10" fmla="*/ 639447 h 4788000"/>
              <a:gd name="connsiteX11" fmla="*/ 1360669 w 7554913"/>
              <a:gd name="connsiteY11" fmla="*/ 12872 h 4788000"/>
              <a:gd name="connsiteX12" fmla="*/ 1482160 w 7554913"/>
              <a:gd name="connsiteY12" fmla="*/ 815 h 4788000"/>
              <a:gd name="connsiteX13" fmla="*/ 1697038 w 7554913"/>
              <a:gd name="connsiteY13" fmla="*/ 815 h 4788000"/>
              <a:gd name="connsiteX14" fmla="*/ 1697038 w 7554913"/>
              <a:gd name="connsiteY14" fmla="*/ 0 h 4788000"/>
              <a:gd name="connsiteX0" fmla="*/ 1697038 w 7554913"/>
              <a:gd name="connsiteY0" fmla="*/ 0 h 4788000"/>
              <a:gd name="connsiteX1" fmla="*/ 7378379 w 7554913"/>
              <a:gd name="connsiteY1" fmla="*/ 0 h 4788000"/>
              <a:gd name="connsiteX2" fmla="*/ 7554913 w 7554913"/>
              <a:gd name="connsiteY2" fmla="*/ 176534 h 4788000"/>
              <a:gd name="connsiteX3" fmla="*/ 7554913 w 7554913"/>
              <a:gd name="connsiteY3" fmla="*/ 4611466 h 4788000"/>
              <a:gd name="connsiteX4" fmla="*/ 7378379 w 7554913"/>
              <a:gd name="connsiteY4" fmla="*/ 4788000 h 4788000"/>
              <a:gd name="connsiteX5" fmla="*/ 176534 w 7554913"/>
              <a:gd name="connsiteY5" fmla="*/ 4788000 h 4788000"/>
              <a:gd name="connsiteX6" fmla="*/ 0 w 7554913"/>
              <a:gd name="connsiteY6" fmla="*/ 4611466 h 4788000"/>
              <a:gd name="connsiteX7" fmla="*/ 0 w 7554913"/>
              <a:gd name="connsiteY7" fmla="*/ 1489211 h 4788000"/>
              <a:gd name="connsiteX8" fmla="*/ 807326 w 7554913"/>
              <a:gd name="connsiteY8" fmla="*/ 937371 h 4788000"/>
              <a:gd name="connsiteX9" fmla="*/ 850924 w 7554913"/>
              <a:gd name="connsiteY9" fmla="*/ 893772 h 4788000"/>
              <a:gd name="connsiteX10" fmla="*/ 850924 w 7554913"/>
              <a:gd name="connsiteY10" fmla="*/ 639447 h 4788000"/>
              <a:gd name="connsiteX11" fmla="*/ 1360669 w 7554913"/>
              <a:gd name="connsiteY11" fmla="*/ 12872 h 4788000"/>
              <a:gd name="connsiteX12" fmla="*/ 1482160 w 7554913"/>
              <a:gd name="connsiteY12" fmla="*/ 815 h 4788000"/>
              <a:gd name="connsiteX13" fmla="*/ 1697038 w 7554913"/>
              <a:gd name="connsiteY13" fmla="*/ 815 h 4788000"/>
              <a:gd name="connsiteX14" fmla="*/ 1697038 w 7554913"/>
              <a:gd name="connsiteY14" fmla="*/ 0 h 4788000"/>
              <a:gd name="connsiteX0" fmla="*/ 1697038 w 7554913"/>
              <a:gd name="connsiteY0" fmla="*/ 0 h 4788000"/>
              <a:gd name="connsiteX1" fmla="*/ 7378379 w 7554913"/>
              <a:gd name="connsiteY1" fmla="*/ 0 h 4788000"/>
              <a:gd name="connsiteX2" fmla="*/ 7554913 w 7554913"/>
              <a:gd name="connsiteY2" fmla="*/ 176534 h 4788000"/>
              <a:gd name="connsiteX3" fmla="*/ 7554913 w 7554913"/>
              <a:gd name="connsiteY3" fmla="*/ 4611466 h 4788000"/>
              <a:gd name="connsiteX4" fmla="*/ 7378379 w 7554913"/>
              <a:gd name="connsiteY4" fmla="*/ 4788000 h 4788000"/>
              <a:gd name="connsiteX5" fmla="*/ 176534 w 7554913"/>
              <a:gd name="connsiteY5" fmla="*/ 4788000 h 4788000"/>
              <a:gd name="connsiteX6" fmla="*/ 0 w 7554913"/>
              <a:gd name="connsiteY6" fmla="*/ 4611466 h 4788000"/>
              <a:gd name="connsiteX7" fmla="*/ 0 w 7554913"/>
              <a:gd name="connsiteY7" fmla="*/ 1489211 h 4788000"/>
              <a:gd name="connsiteX8" fmla="*/ 807326 w 7554913"/>
              <a:gd name="connsiteY8" fmla="*/ 937371 h 4788000"/>
              <a:gd name="connsiteX9" fmla="*/ 850924 w 7554913"/>
              <a:gd name="connsiteY9" fmla="*/ 893772 h 4788000"/>
              <a:gd name="connsiteX10" fmla="*/ 850924 w 7554913"/>
              <a:gd name="connsiteY10" fmla="*/ 639447 h 4788000"/>
              <a:gd name="connsiteX11" fmla="*/ 1360669 w 7554913"/>
              <a:gd name="connsiteY11" fmla="*/ 12872 h 4788000"/>
              <a:gd name="connsiteX12" fmla="*/ 1482160 w 7554913"/>
              <a:gd name="connsiteY12" fmla="*/ 815 h 4788000"/>
              <a:gd name="connsiteX13" fmla="*/ 1697038 w 7554913"/>
              <a:gd name="connsiteY13" fmla="*/ 815 h 4788000"/>
              <a:gd name="connsiteX14" fmla="*/ 1697038 w 7554913"/>
              <a:gd name="connsiteY14" fmla="*/ 0 h 4788000"/>
              <a:gd name="connsiteX0" fmla="*/ 1697038 w 7554913"/>
              <a:gd name="connsiteY0" fmla="*/ 0 h 4788000"/>
              <a:gd name="connsiteX1" fmla="*/ 7378379 w 7554913"/>
              <a:gd name="connsiteY1" fmla="*/ 0 h 4788000"/>
              <a:gd name="connsiteX2" fmla="*/ 7554913 w 7554913"/>
              <a:gd name="connsiteY2" fmla="*/ 176534 h 4788000"/>
              <a:gd name="connsiteX3" fmla="*/ 7554913 w 7554913"/>
              <a:gd name="connsiteY3" fmla="*/ 4611466 h 4788000"/>
              <a:gd name="connsiteX4" fmla="*/ 7378379 w 7554913"/>
              <a:gd name="connsiteY4" fmla="*/ 4788000 h 4788000"/>
              <a:gd name="connsiteX5" fmla="*/ 176534 w 7554913"/>
              <a:gd name="connsiteY5" fmla="*/ 4788000 h 4788000"/>
              <a:gd name="connsiteX6" fmla="*/ 0 w 7554913"/>
              <a:gd name="connsiteY6" fmla="*/ 4611466 h 4788000"/>
              <a:gd name="connsiteX7" fmla="*/ 0 w 7554913"/>
              <a:gd name="connsiteY7" fmla="*/ 1489211 h 4788000"/>
              <a:gd name="connsiteX8" fmla="*/ 807326 w 7554913"/>
              <a:gd name="connsiteY8" fmla="*/ 937371 h 4788000"/>
              <a:gd name="connsiteX9" fmla="*/ 850924 w 7554913"/>
              <a:gd name="connsiteY9" fmla="*/ 893772 h 4788000"/>
              <a:gd name="connsiteX10" fmla="*/ 850924 w 7554913"/>
              <a:gd name="connsiteY10" fmla="*/ 639447 h 4788000"/>
              <a:gd name="connsiteX11" fmla="*/ 1360669 w 7554913"/>
              <a:gd name="connsiteY11" fmla="*/ 12872 h 4788000"/>
              <a:gd name="connsiteX12" fmla="*/ 1482160 w 7554913"/>
              <a:gd name="connsiteY12" fmla="*/ 815 h 4788000"/>
              <a:gd name="connsiteX13" fmla="*/ 1697038 w 7554913"/>
              <a:gd name="connsiteY13" fmla="*/ 815 h 4788000"/>
              <a:gd name="connsiteX14" fmla="*/ 1697038 w 7554913"/>
              <a:gd name="connsiteY14" fmla="*/ 0 h 4788000"/>
              <a:gd name="connsiteX0" fmla="*/ 1697038 w 7554913"/>
              <a:gd name="connsiteY0" fmla="*/ 0 h 4788000"/>
              <a:gd name="connsiteX1" fmla="*/ 7378379 w 7554913"/>
              <a:gd name="connsiteY1" fmla="*/ 0 h 4788000"/>
              <a:gd name="connsiteX2" fmla="*/ 7554913 w 7554913"/>
              <a:gd name="connsiteY2" fmla="*/ 176534 h 4788000"/>
              <a:gd name="connsiteX3" fmla="*/ 7554913 w 7554913"/>
              <a:gd name="connsiteY3" fmla="*/ 4611466 h 4788000"/>
              <a:gd name="connsiteX4" fmla="*/ 7378379 w 7554913"/>
              <a:gd name="connsiteY4" fmla="*/ 4788000 h 4788000"/>
              <a:gd name="connsiteX5" fmla="*/ 176534 w 7554913"/>
              <a:gd name="connsiteY5" fmla="*/ 4788000 h 4788000"/>
              <a:gd name="connsiteX6" fmla="*/ 0 w 7554913"/>
              <a:gd name="connsiteY6" fmla="*/ 4611466 h 4788000"/>
              <a:gd name="connsiteX7" fmla="*/ 0 w 7554913"/>
              <a:gd name="connsiteY7" fmla="*/ 1489211 h 4788000"/>
              <a:gd name="connsiteX8" fmla="*/ 807326 w 7554913"/>
              <a:gd name="connsiteY8" fmla="*/ 937371 h 4788000"/>
              <a:gd name="connsiteX9" fmla="*/ 850924 w 7554913"/>
              <a:gd name="connsiteY9" fmla="*/ 893772 h 4788000"/>
              <a:gd name="connsiteX10" fmla="*/ 850924 w 7554913"/>
              <a:gd name="connsiteY10" fmla="*/ 639447 h 4788000"/>
              <a:gd name="connsiteX11" fmla="*/ 1360669 w 7554913"/>
              <a:gd name="connsiteY11" fmla="*/ 12872 h 4788000"/>
              <a:gd name="connsiteX12" fmla="*/ 1482160 w 7554913"/>
              <a:gd name="connsiteY12" fmla="*/ 815 h 4788000"/>
              <a:gd name="connsiteX13" fmla="*/ 1697038 w 7554913"/>
              <a:gd name="connsiteY13" fmla="*/ 815 h 4788000"/>
              <a:gd name="connsiteX14" fmla="*/ 1697038 w 7554913"/>
              <a:gd name="connsiteY14" fmla="*/ 0 h 4788000"/>
              <a:gd name="connsiteX0" fmla="*/ 1697038 w 7554913"/>
              <a:gd name="connsiteY0" fmla="*/ 0 h 4788000"/>
              <a:gd name="connsiteX1" fmla="*/ 7378379 w 7554913"/>
              <a:gd name="connsiteY1" fmla="*/ 0 h 4788000"/>
              <a:gd name="connsiteX2" fmla="*/ 7554913 w 7554913"/>
              <a:gd name="connsiteY2" fmla="*/ 176534 h 4788000"/>
              <a:gd name="connsiteX3" fmla="*/ 7554913 w 7554913"/>
              <a:gd name="connsiteY3" fmla="*/ 4611466 h 4788000"/>
              <a:gd name="connsiteX4" fmla="*/ 7378379 w 7554913"/>
              <a:gd name="connsiteY4" fmla="*/ 4788000 h 4788000"/>
              <a:gd name="connsiteX5" fmla="*/ 176534 w 7554913"/>
              <a:gd name="connsiteY5" fmla="*/ 4788000 h 4788000"/>
              <a:gd name="connsiteX6" fmla="*/ 0 w 7554913"/>
              <a:gd name="connsiteY6" fmla="*/ 4611466 h 4788000"/>
              <a:gd name="connsiteX7" fmla="*/ 0 w 7554913"/>
              <a:gd name="connsiteY7" fmla="*/ 1489211 h 4788000"/>
              <a:gd name="connsiteX8" fmla="*/ 807326 w 7554913"/>
              <a:gd name="connsiteY8" fmla="*/ 937371 h 4788000"/>
              <a:gd name="connsiteX9" fmla="*/ 850924 w 7554913"/>
              <a:gd name="connsiteY9" fmla="*/ 893772 h 4788000"/>
              <a:gd name="connsiteX10" fmla="*/ 850924 w 7554913"/>
              <a:gd name="connsiteY10" fmla="*/ 639447 h 4788000"/>
              <a:gd name="connsiteX11" fmla="*/ 1360669 w 7554913"/>
              <a:gd name="connsiteY11" fmla="*/ 12872 h 4788000"/>
              <a:gd name="connsiteX12" fmla="*/ 1482160 w 7554913"/>
              <a:gd name="connsiteY12" fmla="*/ 815 h 4788000"/>
              <a:gd name="connsiteX13" fmla="*/ 1697038 w 7554913"/>
              <a:gd name="connsiteY13" fmla="*/ 815 h 4788000"/>
              <a:gd name="connsiteX14" fmla="*/ 1697038 w 7554913"/>
              <a:gd name="connsiteY14" fmla="*/ 0 h 4788000"/>
              <a:gd name="connsiteX0" fmla="*/ 1697038 w 7554913"/>
              <a:gd name="connsiteY0" fmla="*/ 0 h 4788000"/>
              <a:gd name="connsiteX1" fmla="*/ 7378379 w 7554913"/>
              <a:gd name="connsiteY1" fmla="*/ 0 h 4788000"/>
              <a:gd name="connsiteX2" fmla="*/ 7554913 w 7554913"/>
              <a:gd name="connsiteY2" fmla="*/ 176534 h 4788000"/>
              <a:gd name="connsiteX3" fmla="*/ 7554913 w 7554913"/>
              <a:gd name="connsiteY3" fmla="*/ 4611466 h 4788000"/>
              <a:gd name="connsiteX4" fmla="*/ 7378379 w 7554913"/>
              <a:gd name="connsiteY4" fmla="*/ 4788000 h 4788000"/>
              <a:gd name="connsiteX5" fmla="*/ 176534 w 7554913"/>
              <a:gd name="connsiteY5" fmla="*/ 4788000 h 4788000"/>
              <a:gd name="connsiteX6" fmla="*/ 0 w 7554913"/>
              <a:gd name="connsiteY6" fmla="*/ 4611466 h 4788000"/>
              <a:gd name="connsiteX7" fmla="*/ 0 w 7554913"/>
              <a:gd name="connsiteY7" fmla="*/ 1489211 h 4788000"/>
              <a:gd name="connsiteX8" fmla="*/ 807326 w 7554913"/>
              <a:gd name="connsiteY8" fmla="*/ 937371 h 4788000"/>
              <a:gd name="connsiteX9" fmla="*/ 850924 w 7554913"/>
              <a:gd name="connsiteY9" fmla="*/ 893772 h 4788000"/>
              <a:gd name="connsiteX10" fmla="*/ 850924 w 7554913"/>
              <a:gd name="connsiteY10" fmla="*/ 639447 h 4788000"/>
              <a:gd name="connsiteX11" fmla="*/ 1360669 w 7554913"/>
              <a:gd name="connsiteY11" fmla="*/ 12872 h 4788000"/>
              <a:gd name="connsiteX12" fmla="*/ 1482160 w 7554913"/>
              <a:gd name="connsiteY12" fmla="*/ 815 h 4788000"/>
              <a:gd name="connsiteX13" fmla="*/ 1697038 w 7554913"/>
              <a:gd name="connsiteY13" fmla="*/ 815 h 4788000"/>
              <a:gd name="connsiteX14" fmla="*/ 1697038 w 7554913"/>
              <a:gd name="connsiteY14" fmla="*/ 0 h 4788000"/>
              <a:gd name="connsiteX0" fmla="*/ 1697038 w 7554913"/>
              <a:gd name="connsiteY0" fmla="*/ 0 h 4788000"/>
              <a:gd name="connsiteX1" fmla="*/ 7378379 w 7554913"/>
              <a:gd name="connsiteY1" fmla="*/ 0 h 4788000"/>
              <a:gd name="connsiteX2" fmla="*/ 7554913 w 7554913"/>
              <a:gd name="connsiteY2" fmla="*/ 176534 h 4788000"/>
              <a:gd name="connsiteX3" fmla="*/ 7554913 w 7554913"/>
              <a:gd name="connsiteY3" fmla="*/ 4611466 h 4788000"/>
              <a:gd name="connsiteX4" fmla="*/ 7378379 w 7554913"/>
              <a:gd name="connsiteY4" fmla="*/ 4788000 h 4788000"/>
              <a:gd name="connsiteX5" fmla="*/ 176534 w 7554913"/>
              <a:gd name="connsiteY5" fmla="*/ 4788000 h 4788000"/>
              <a:gd name="connsiteX6" fmla="*/ 0 w 7554913"/>
              <a:gd name="connsiteY6" fmla="*/ 4611466 h 4788000"/>
              <a:gd name="connsiteX7" fmla="*/ 0 w 7554913"/>
              <a:gd name="connsiteY7" fmla="*/ 1489211 h 4788000"/>
              <a:gd name="connsiteX8" fmla="*/ 807326 w 7554913"/>
              <a:gd name="connsiteY8" fmla="*/ 937371 h 4788000"/>
              <a:gd name="connsiteX9" fmla="*/ 850924 w 7554913"/>
              <a:gd name="connsiteY9" fmla="*/ 893772 h 4788000"/>
              <a:gd name="connsiteX10" fmla="*/ 850924 w 7554913"/>
              <a:gd name="connsiteY10" fmla="*/ 639447 h 4788000"/>
              <a:gd name="connsiteX11" fmla="*/ 1360669 w 7554913"/>
              <a:gd name="connsiteY11" fmla="*/ 12872 h 4788000"/>
              <a:gd name="connsiteX12" fmla="*/ 1482160 w 7554913"/>
              <a:gd name="connsiteY12" fmla="*/ 815 h 4788000"/>
              <a:gd name="connsiteX13" fmla="*/ 1697038 w 7554913"/>
              <a:gd name="connsiteY13" fmla="*/ 815 h 4788000"/>
              <a:gd name="connsiteX14" fmla="*/ 1697038 w 7554913"/>
              <a:gd name="connsiteY14" fmla="*/ 0 h 4788000"/>
              <a:gd name="connsiteX0" fmla="*/ 1697038 w 7554913"/>
              <a:gd name="connsiteY0" fmla="*/ 0 h 4788000"/>
              <a:gd name="connsiteX1" fmla="*/ 7378379 w 7554913"/>
              <a:gd name="connsiteY1" fmla="*/ 0 h 4788000"/>
              <a:gd name="connsiteX2" fmla="*/ 7554913 w 7554913"/>
              <a:gd name="connsiteY2" fmla="*/ 176534 h 4788000"/>
              <a:gd name="connsiteX3" fmla="*/ 7554913 w 7554913"/>
              <a:gd name="connsiteY3" fmla="*/ 4611466 h 4788000"/>
              <a:gd name="connsiteX4" fmla="*/ 7378379 w 7554913"/>
              <a:gd name="connsiteY4" fmla="*/ 4788000 h 4788000"/>
              <a:gd name="connsiteX5" fmla="*/ 176534 w 7554913"/>
              <a:gd name="connsiteY5" fmla="*/ 4788000 h 4788000"/>
              <a:gd name="connsiteX6" fmla="*/ 0 w 7554913"/>
              <a:gd name="connsiteY6" fmla="*/ 4611466 h 4788000"/>
              <a:gd name="connsiteX7" fmla="*/ 0 w 7554913"/>
              <a:gd name="connsiteY7" fmla="*/ 1489211 h 4788000"/>
              <a:gd name="connsiteX8" fmla="*/ 807326 w 7554913"/>
              <a:gd name="connsiteY8" fmla="*/ 937371 h 4788000"/>
              <a:gd name="connsiteX9" fmla="*/ 850924 w 7554913"/>
              <a:gd name="connsiteY9" fmla="*/ 893772 h 4788000"/>
              <a:gd name="connsiteX10" fmla="*/ 850924 w 7554913"/>
              <a:gd name="connsiteY10" fmla="*/ 639447 h 4788000"/>
              <a:gd name="connsiteX11" fmla="*/ 1360669 w 7554913"/>
              <a:gd name="connsiteY11" fmla="*/ 12872 h 4788000"/>
              <a:gd name="connsiteX12" fmla="*/ 1482160 w 7554913"/>
              <a:gd name="connsiteY12" fmla="*/ 815 h 4788000"/>
              <a:gd name="connsiteX13" fmla="*/ 1697038 w 7554913"/>
              <a:gd name="connsiteY13" fmla="*/ 815 h 4788000"/>
              <a:gd name="connsiteX14" fmla="*/ 1697038 w 7554913"/>
              <a:gd name="connsiteY14" fmla="*/ 0 h 4788000"/>
              <a:gd name="connsiteX0" fmla="*/ 1697038 w 7554913"/>
              <a:gd name="connsiteY0" fmla="*/ 0 h 4788000"/>
              <a:gd name="connsiteX1" fmla="*/ 7378379 w 7554913"/>
              <a:gd name="connsiteY1" fmla="*/ 0 h 4788000"/>
              <a:gd name="connsiteX2" fmla="*/ 7554913 w 7554913"/>
              <a:gd name="connsiteY2" fmla="*/ 176534 h 4788000"/>
              <a:gd name="connsiteX3" fmla="*/ 7554913 w 7554913"/>
              <a:gd name="connsiteY3" fmla="*/ 4611466 h 4788000"/>
              <a:gd name="connsiteX4" fmla="*/ 7378379 w 7554913"/>
              <a:gd name="connsiteY4" fmla="*/ 4788000 h 4788000"/>
              <a:gd name="connsiteX5" fmla="*/ 176534 w 7554913"/>
              <a:gd name="connsiteY5" fmla="*/ 4788000 h 4788000"/>
              <a:gd name="connsiteX6" fmla="*/ 0 w 7554913"/>
              <a:gd name="connsiteY6" fmla="*/ 4611466 h 4788000"/>
              <a:gd name="connsiteX7" fmla="*/ 0 w 7554913"/>
              <a:gd name="connsiteY7" fmla="*/ 1489211 h 4788000"/>
              <a:gd name="connsiteX8" fmla="*/ 807326 w 7554913"/>
              <a:gd name="connsiteY8" fmla="*/ 937371 h 4788000"/>
              <a:gd name="connsiteX9" fmla="*/ 850924 w 7554913"/>
              <a:gd name="connsiteY9" fmla="*/ 893772 h 4788000"/>
              <a:gd name="connsiteX10" fmla="*/ 850924 w 7554913"/>
              <a:gd name="connsiteY10" fmla="*/ 639447 h 4788000"/>
              <a:gd name="connsiteX11" fmla="*/ 1360669 w 7554913"/>
              <a:gd name="connsiteY11" fmla="*/ 12872 h 4788000"/>
              <a:gd name="connsiteX12" fmla="*/ 1482160 w 7554913"/>
              <a:gd name="connsiteY12" fmla="*/ 815 h 4788000"/>
              <a:gd name="connsiteX13" fmla="*/ 1697038 w 7554913"/>
              <a:gd name="connsiteY13" fmla="*/ 815 h 4788000"/>
              <a:gd name="connsiteX14" fmla="*/ 1697038 w 7554913"/>
              <a:gd name="connsiteY14" fmla="*/ 0 h 4788000"/>
              <a:gd name="connsiteX0" fmla="*/ 1697038 w 7554913"/>
              <a:gd name="connsiteY0" fmla="*/ 0 h 4788000"/>
              <a:gd name="connsiteX1" fmla="*/ 7378379 w 7554913"/>
              <a:gd name="connsiteY1" fmla="*/ 0 h 4788000"/>
              <a:gd name="connsiteX2" fmla="*/ 7554913 w 7554913"/>
              <a:gd name="connsiteY2" fmla="*/ 176534 h 4788000"/>
              <a:gd name="connsiteX3" fmla="*/ 7554913 w 7554913"/>
              <a:gd name="connsiteY3" fmla="*/ 4611466 h 4788000"/>
              <a:gd name="connsiteX4" fmla="*/ 7378379 w 7554913"/>
              <a:gd name="connsiteY4" fmla="*/ 4788000 h 4788000"/>
              <a:gd name="connsiteX5" fmla="*/ 176534 w 7554913"/>
              <a:gd name="connsiteY5" fmla="*/ 4788000 h 4788000"/>
              <a:gd name="connsiteX6" fmla="*/ 0 w 7554913"/>
              <a:gd name="connsiteY6" fmla="*/ 4611466 h 4788000"/>
              <a:gd name="connsiteX7" fmla="*/ 0 w 7554913"/>
              <a:gd name="connsiteY7" fmla="*/ 1552711 h 4788000"/>
              <a:gd name="connsiteX8" fmla="*/ 807326 w 7554913"/>
              <a:gd name="connsiteY8" fmla="*/ 937371 h 4788000"/>
              <a:gd name="connsiteX9" fmla="*/ 850924 w 7554913"/>
              <a:gd name="connsiteY9" fmla="*/ 893772 h 4788000"/>
              <a:gd name="connsiteX10" fmla="*/ 850924 w 7554913"/>
              <a:gd name="connsiteY10" fmla="*/ 639447 h 4788000"/>
              <a:gd name="connsiteX11" fmla="*/ 1360669 w 7554913"/>
              <a:gd name="connsiteY11" fmla="*/ 12872 h 4788000"/>
              <a:gd name="connsiteX12" fmla="*/ 1482160 w 7554913"/>
              <a:gd name="connsiteY12" fmla="*/ 815 h 4788000"/>
              <a:gd name="connsiteX13" fmla="*/ 1697038 w 7554913"/>
              <a:gd name="connsiteY13" fmla="*/ 815 h 4788000"/>
              <a:gd name="connsiteX14" fmla="*/ 1697038 w 7554913"/>
              <a:gd name="connsiteY14" fmla="*/ 0 h 4788000"/>
              <a:gd name="connsiteX0" fmla="*/ 1697038 w 7554913"/>
              <a:gd name="connsiteY0" fmla="*/ 0 h 4788000"/>
              <a:gd name="connsiteX1" fmla="*/ 7378379 w 7554913"/>
              <a:gd name="connsiteY1" fmla="*/ 0 h 4788000"/>
              <a:gd name="connsiteX2" fmla="*/ 7554913 w 7554913"/>
              <a:gd name="connsiteY2" fmla="*/ 176534 h 4788000"/>
              <a:gd name="connsiteX3" fmla="*/ 7554913 w 7554913"/>
              <a:gd name="connsiteY3" fmla="*/ 4611466 h 4788000"/>
              <a:gd name="connsiteX4" fmla="*/ 7378379 w 7554913"/>
              <a:gd name="connsiteY4" fmla="*/ 4788000 h 4788000"/>
              <a:gd name="connsiteX5" fmla="*/ 176534 w 7554913"/>
              <a:gd name="connsiteY5" fmla="*/ 4788000 h 4788000"/>
              <a:gd name="connsiteX6" fmla="*/ 0 w 7554913"/>
              <a:gd name="connsiteY6" fmla="*/ 4611466 h 4788000"/>
              <a:gd name="connsiteX7" fmla="*/ 0 w 7554913"/>
              <a:gd name="connsiteY7" fmla="*/ 1552711 h 4788000"/>
              <a:gd name="connsiteX8" fmla="*/ 807326 w 7554913"/>
              <a:gd name="connsiteY8" fmla="*/ 937371 h 4788000"/>
              <a:gd name="connsiteX9" fmla="*/ 850924 w 7554913"/>
              <a:gd name="connsiteY9" fmla="*/ 893772 h 4788000"/>
              <a:gd name="connsiteX10" fmla="*/ 850924 w 7554913"/>
              <a:gd name="connsiteY10" fmla="*/ 639447 h 4788000"/>
              <a:gd name="connsiteX11" fmla="*/ 1360669 w 7554913"/>
              <a:gd name="connsiteY11" fmla="*/ 12872 h 4788000"/>
              <a:gd name="connsiteX12" fmla="*/ 1482160 w 7554913"/>
              <a:gd name="connsiteY12" fmla="*/ 815 h 4788000"/>
              <a:gd name="connsiteX13" fmla="*/ 1697038 w 7554913"/>
              <a:gd name="connsiteY13" fmla="*/ 815 h 4788000"/>
              <a:gd name="connsiteX14" fmla="*/ 1697038 w 7554913"/>
              <a:gd name="connsiteY14" fmla="*/ 0 h 4788000"/>
              <a:gd name="connsiteX0" fmla="*/ 1697038 w 7554913"/>
              <a:gd name="connsiteY0" fmla="*/ 0 h 4788000"/>
              <a:gd name="connsiteX1" fmla="*/ 7378379 w 7554913"/>
              <a:gd name="connsiteY1" fmla="*/ 0 h 4788000"/>
              <a:gd name="connsiteX2" fmla="*/ 7554913 w 7554913"/>
              <a:gd name="connsiteY2" fmla="*/ 176534 h 4788000"/>
              <a:gd name="connsiteX3" fmla="*/ 7554913 w 7554913"/>
              <a:gd name="connsiteY3" fmla="*/ 4611466 h 4788000"/>
              <a:gd name="connsiteX4" fmla="*/ 7378379 w 7554913"/>
              <a:gd name="connsiteY4" fmla="*/ 4788000 h 4788000"/>
              <a:gd name="connsiteX5" fmla="*/ 176534 w 7554913"/>
              <a:gd name="connsiteY5" fmla="*/ 4788000 h 4788000"/>
              <a:gd name="connsiteX6" fmla="*/ 0 w 7554913"/>
              <a:gd name="connsiteY6" fmla="*/ 4611466 h 4788000"/>
              <a:gd name="connsiteX7" fmla="*/ 0 w 7554913"/>
              <a:gd name="connsiteY7" fmla="*/ 1552711 h 4788000"/>
              <a:gd name="connsiteX8" fmla="*/ 807326 w 7554913"/>
              <a:gd name="connsiteY8" fmla="*/ 937371 h 4788000"/>
              <a:gd name="connsiteX9" fmla="*/ 850924 w 7554913"/>
              <a:gd name="connsiteY9" fmla="*/ 893772 h 4788000"/>
              <a:gd name="connsiteX10" fmla="*/ 850924 w 7554913"/>
              <a:gd name="connsiteY10" fmla="*/ 639447 h 4788000"/>
              <a:gd name="connsiteX11" fmla="*/ 1360669 w 7554913"/>
              <a:gd name="connsiteY11" fmla="*/ 12872 h 4788000"/>
              <a:gd name="connsiteX12" fmla="*/ 1482160 w 7554913"/>
              <a:gd name="connsiteY12" fmla="*/ 815 h 4788000"/>
              <a:gd name="connsiteX13" fmla="*/ 1697038 w 7554913"/>
              <a:gd name="connsiteY13" fmla="*/ 815 h 4788000"/>
              <a:gd name="connsiteX14" fmla="*/ 1697038 w 7554913"/>
              <a:gd name="connsiteY14" fmla="*/ 0 h 478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554913" h="4788000">
                <a:moveTo>
                  <a:pt x="1697038" y="0"/>
                </a:moveTo>
                <a:lnTo>
                  <a:pt x="7378379" y="0"/>
                </a:lnTo>
                <a:cubicBezTo>
                  <a:pt x="7475876" y="0"/>
                  <a:pt x="7554913" y="79037"/>
                  <a:pt x="7554913" y="176534"/>
                </a:cubicBezTo>
                <a:lnTo>
                  <a:pt x="7554913" y="4611466"/>
                </a:lnTo>
                <a:cubicBezTo>
                  <a:pt x="7554913" y="4708963"/>
                  <a:pt x="7475876" y="4788000"/>
                  <a:pt x="7378379" y="4788000"/>
                </a:cubicBezTo>
                <a:lnTo>
                  <a:pt x="176534" y="4788000"/>
                </a:lnTo>
                <a:cubicBezTo>
                  <a:pt x="79037" y="4788000"/>
                  <a:pt x="0" y="4708963"/>
                  <a:pt x="0" y="4611466"/>
                </a:cubicBezTo>
                <a:lnTo>
                  <a:pt x="0" y="1552711"/>
                </a:lnTo>
                <a:cubicBezTo>
                  <a:pt x="8759" y="1063964"/>
                  <a:pt x="590287" y="923198"/>
                  <a:pt x="807326" y="937371"/>
                </a:cubicBezTo>
                <a:cubicBezTo>
                  <a:pt x="836392" y="937371"/>
                  <a:pt x="850924" y="915573"/>
                  <a:pt x="850924" y="893772"/>
                </a:cubicBezTo>
                <a:lnTo>
                  <a:pt x="850924" y="639447"/>
                </a:lnTo>
                <a:cubicBezTo>
                  <a:pt x="850924" y="327898"/>
                  <a:pt x="1067897" y="71983"/>
                  <a:pt x="1360669" y="12872"/>
                </a:cubicBezTo>
                <a:lnTo>
                  <a:pt x="1482160" y="815"/>
                </a:lnTo>
                <a:lnTo>
                  <a:pt x="1697038" y="815"/>
                </a:lnTo>
                <a:lnTo>
                  <a:pt x="1697038" y="0"/>
                </a:lnTo>
                <a:close/>
              </a:path>
            </a:pathLst>
          </a:custGeom>
          <a:solidFill>
            <a:schemeClr val="bg1">
              <a:lumMod val="95000"/>
            </a:schemeClr>
          </a:solidFill>
          <a:ln>
            <a:noFill/>
          </a:ln>
        </p:spPr>
        <p:txBody>
          <a:bodyPr wrap="square" lIns="72000" tIns="216000" rIns="72000" bIns="72000" anchor="ctr">
            <a:noAutofit/>
          </a:bodyPr>
          <a:lstStyle>
            <a:lvl1pPr marL="0" indent="0" algn="ctr">
              <a:buNone/>
              <a:defRPr sz="2200" i="0" baseline="0">
                <a:solidFill>
                  <a:schemeClr val="tx1"/>
                </a:solidFill>
              </a:defRPr>
            </a:lvl1pPr>
          </a:lstStyle>
          <a:p>
            <a:r>
              <a:rPr lang="en-GB"/>
              <a:t>[Click here to insert image]</a:t>
            </a:r>
            <a:br>
              <a:rPr lang="en-GB"/>
            </a:br>
            <a:br>
              <a:rPr lang="en-GB"/>
            </a:br>
            <a:br>
              <a:rPr lang="en-GB"/>
            </a:br>
            <a:br>
              <a:rPr lang="en-GB"/>
            </a:br>
            <a:br>
              <a:rPr lang="en-GB"/>
            </a:br>
            <a:br>
              <a:rPr lang="en-GB"/>
            </a:br>
            <a:r>
              <a:rPr lang="en-GB"/>
              <a:t>[</a:t>
            </a:r>
            <a:r>
              <a:rPr lang="en-US"/>
              <a:t>The image can then be scaled within the frame by using the ‘Crop’ feature in the ‘Picture Format’ tab of the ribbon. Right click on image to add/edit alt text</a:t>
            </a:r>
            <a:r>
              <a:rPr lang="en-GB"/>
              <a:t>]</a:t>
            </a:r>
          </a:p>
        </p:txBody>
      </p:sp>
      <p:sp>
        <p:nvSpPr>
          <p:cNvPr id="3" name="Text Placeholder 2">
            <a:extLst>
              <a:ext uri="{FF2B5EF4-FFF2-40B4-BE49-F238E27FC236}">
                <a16:creationId xmlns:a16="http://schemas.microsoft.com/office/drawing/2014/main" id="{557407D7-26D4-4453-5DC7-A7011EC7E218}"/>
              </a:ext>
            </a:extLst>
          </p:cNvPr>
          <p:cNvSpPr>
            <a:spLocks noGrp="1"/>
          </p:cNvSpPr>
          <p:nvPr>
            <p:ph type="body" sz="quarter" idx="31" hasCustomPrompt="1"/>
          </p:nvPr>
        </p:nvSpPr>
        <p:spPr>
          <a:xfrm>
            <a:off x="365126" y="5792400"/>
            <a:ext cx="3653156" cy="298800"/>
          </a:xfrm>
        </p:spPr>
        <p:txBody>
          <a:bodyPr lIns="0" tIns="72000" rIns="0" bIns="72000" anchor="b">
            <a:noAutofit/>
          </a:bodyPr>
          <a:lstStyle>
            <a:lvl1pPr marL="0" indent="0">
              <a:spcBef>
                <a:spcPts val="0"/>
              </a:spcBef>
              <a:spcAft>
                <a:spcPts val="0"/>
              </a:spcAft>
              <a:buNone/>
              <a:defRPr sz="1200"/>
            </a:lvl1pPr>
            <a:lvl2pPr marL="357542" indent="0">
              <a:buNone/>
              <a:defRPr/>
            </a:lvl2pPr>
            <a:lvl3pPr marL="719982" indent="0">
              <a:buNone/>
              <a:defRPr/>
            </a:lvl3pPr>
            <a:lvl4pPr marL="1081424" indent="0">
              <a:buNone/>
              <a:defRPr/>
            </a:lvl4pPr>
            <a:lvl5pPr marL="1439964" indent="0">
              <a:buNone/>
              <a:defRPr/>
            </a:lvl5pPr>
          </a:lstStyle>
          <a:p>
            <a:pPr lvl="0"/>
            <a:r>
              <a:rPr lang="en-US"/>
              <a:t>Insert Source text</a:t>
            </a:r>
          </a:p>
        </p:txBody>
      </p:sp>
      <p:sp>
        <p:nvSpPr>
          <p:cNvPr id="10" name="Title 1">
            <a:extLst>
              <a:ext uri="{FF2B5EF4-FFF2-40B4-BE49-F238E27FC236}">
                <a16:creationId xmlns:a16="http://schemas.microsoft.com/office/drawing/2014/main" id="{A2B84926-EEA3-D13A-C1FB-3FEC18A73AF9}"/>
              </a:ext>
            </a:extLst>
          </p:cNvPr>
          <p:cNvSpPr>
            <a:spLocks noGrp="1"/>
          </p:cNvSpPr>
          <p:nvPr>
            <p:ph type="title"/>
          </p:nvPr>
        </p:nvSpPr>
        <p:spPr>
          <a:xfrm>
            <a:off x="365125" y="242888"/>
            <a:ext cx="11460163" cy="430887"/>
          </a:xfrm>
        </p:spPr>
        <p:txBody>
          <a:bodyPr vert="horz"/>
          <a:lstStyle/>
          <a:p>
            <a:r>
              <a:rPr lang="en-GB"/>
              <a:t>Click to edit Master title style</a:t>
            </a:r>
            <a:endParaRPr lang="en-US"/>
          </a:p>
        </p:txBody>
      </p:sp>
      <p:sp>
        <p:nvSpPr>
          <p:cNvPr id="11" name="Subtitle 2">
            <a:extLst>
              <a:ext uri="{FF2B5EF4-FFF2-40B4-BE49-F238E27FC236}">
                <a16:creationId xmlns:a16="http://schemas.microsoft.com/office/drawing/2014/main" id="{E1464933-1F00-DED1-00C8-C81A38AE38F7}"/>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4" name="Freeform: Shape 13">
            <a:extLst>
              <a:ext uri="{FF2B5EF4-FFF2-40B4-BE49-F238E27FC236}">
                <a16:creationId xmlns:a16="http://schemas.microsoft.com/office/drawing/2014/main" id="{62DCCF40-1773-437E-7AB4-DDD201CB4D42}"/>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41240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and Text 3">
    <p:spTree>
      <p:nvGrpSpPr>
        <p:cNvPr id="1" name=""/>
        <p:cNvGrpSpPr/>
        <p:nvPr/>
      </p:nvGrpSpPr>
      <p:grpSpPr>
        <a:xfrm>
          <a:off x="0" y="0"/>
          <a:ext cx="0" cy="0"/>
          <a:chOff x="0" y="0"/>
          <a:chExt cx="0" cy="0"/>
        </a:xfrm>
      </p:grpSpPr>
      <p:sp>
        <p:nvSpPr>
          <p:cNvPr id="16" name="Text Placeholder 6"/>
          <p:cNvSpPr>
            <a:spLocks noGrp="1"/>
          </p:cNvSpPr>
          <p:nvPr>
            <p:ph type="body" sz="quarter" idx="13" hasCustomPrompt="1"/>
          </p:nvPr>
        </p:nvSpPr>
        <p:spPr>
          <a:xfrm>
            <a:off x="365125" y="1303338"/>
            <a:ext cx="3652838" cy="4489062"/>
          </a:xfrm>
          <a:prstGeom prst="rect">
            <a:avLst/>
          </a:prstGeom>
        </p:spPr>
        <p:txBody>
          <a:bodyPr lIns="0" tIns="180000" rIns="0" bIns="180000">
            <a:noAutofit/>
          </a:bodyPr>
          <a:lstStyle>
            <a:lvl1pPr marL="0" indent="0">
              <a:buNone/>
              <a:defRPr sz="2200"/>
            </a:lvl1pPr>
          </a:lstStyle>
          <a:p>
            <a:pPr lvl="0"/>
            <a:r>
              <a:rPr lang="en-GB"/>
              <a:t>Click to enter text content.</a:t>
            </a:r>
            <a:br>
              <a:rPr lang="en-GB"/>
            </a:br>
            <a:r>
              <a:rPr lang="en-US"/>
              <a:t>If text content appears too large please reduce the size of the font.</a:t>
            </a:r>
            <a:endParaRPr lang="en-GB"/>
          </a:p>
        </p:txBody>
      </p:sp>
      <p:sp>
        <p:nvSpPr>
          <p:cNvPr id="7" name="Date Placeholder 6">
            <a:extLst>
              <a:ext uri="{FF2B5EF4-FFF2-40B4-BE49-F238E27FC236}">
                <a16:creationId xmlns:a16="http://schemas.microsoft.com/office/drawing/2014/main" id="{82120E7F-C0E1-48FE-9205-5741B91C8E6F}"/>
              </a:ext>
            </a:extLst>
          </p:cNvPr>
          <p:cNvSpPr>
            <a:spLocks noGrp="1"/>
          </p:cNvSpPr>
          <p:nvPr>
            <p:ph type="dt" sz="half" idx="28"/>
          </p:nvPr>
        </p:nvSpPr>
        <p:spPr/>
        <p:txBody>
          <a:bodyPr/>
          <a:lstStyle/>
          <a:p>
            <a:fld id="{B729584D-3365-47B8-9AC0-24723AB0A2D0}" type="datetime4">
              <a:rPr lang="en-GB" smtClean="0"/>
              <a:t>17 March 2023</a:t>
            </a:fld>
            <a:endParaRPr lang="en-GB"/>
          </a:p>
        </p:txBody>
      </p:sp>
      <p:sp>
        <p:nvSpPr>
          <p:cNvPr id="8" name="Footer Placeholder 7">
            <a:extLst>
              <a:ext uri="{FF2B5EF4-FFF2-40B4-BE49-F238E27FC236}">
                <a16:creationId xmlns:a16="http://schemas.microsoft.com/office/drawing/2014/main" id="{AFC227CF-7C01-4C8F-A012-E6EC9EFFB1B0}"/>
              </a:ext>
            </a:extLst>
          </p:cNvPr>
          <p:cNvSpPr>
            <a:spLocks noGrp="1"/>
          </p:cNvSpPr>
          <p:nvPr>
            <p:ph type="ftr" sz="quarter" idx="29"/>
          </p:nvPr>
        </p:nvSpPr>
        <p:spPr/>
        <p:txBody>
          <a:bodyPr/>
          <a:lstStyle/>
          <a:p>
            <a:endParaRPr lang="en-GB"/>
          </a:p>
        </p:txBody>
      </p:sp>
      <p:sp>
        <p:nvSpPr>
          <p:cNvPr id="9" name="Slide Number Placeholder 8">
            <a:extLst>
              <a:ext uri="{FF2B5EF4-FFF2-40B4-BE49-F238E27FC236}">
                <a16:creationId xmlns:a16="http://schemas.microsoft.com/office/drawing/2014/main" id="{D3D4743C-0184-4AE6-8901-D4C4FE13116A}"/>
              </a:ext>
            </a:extLst>
          </p:cNvPr>
          <p:cNvSpPr>
            <a:spLocks noGrp="1"/>
          </p:cNvSpPr>
          <p:nvPr>
            <p:ph type="sldNum" sz="quarter" idx="30"/>
          </p:nvPr>
        </p:nvSpPr>
        <p:spPr/>
        <p:txBody>
          <a:bodyPr/>
          <a:lstStyle/>
          <a:p>
            <a:fld id="{9F9F533D-B52E-4A2F-BF72-0ADD2D94BD75}" type="slidenum">
              <a:rPr lang="en-GB" smtClean="0"/>
              <a:pPr/>
              <a:t>‹#›</a:t>
            </a:fld>
            <a:endParaRPr lang="en-GB"/>
          </a:p>
        </p:txBody>
      </p:sp>
      <p:sp>
        <p:nvSpPr>
          <p:cNvPr id="17" name="Picture Placeholder 16">
            <a:extLst>
              <a:ext uri="{FF2B5EF4-FFF2-40B4-BE49-F238E27FC236}">
                <a16:creationId xmlns:a16="http://schemas.microsoft.com/office/drawing/2014/main" id="{78DB8D52-5A42-AF02-A231-C38CC50C6F79}"/>
              </a:ext>
            </a:extLst>
          </p:cNvPr>
          <p:cNvSpPr>
            <a:spLocks noGrp="1"/>
          </p:cNvSpPr>
          <p:nvPr>
            <p:ph type="pic" sz="quarter" idx="14" hasCustomPrompt="1"/>
          </p:nvPr>
        </p:nvSpPr>
        <p:spPr>
          <a:xfrm>
            <a:off x="4270375" y="1303337"/>
            <a:ext cx="7554913" cy="4787900"/>
          </a:xfrm>
          <a:custGeom>
            <a:avLst/>
            <a:gdLst>
              <a:gd name="connsiteX0" fmla="*/ 176482 w 7554913"/>
              <a:gd name="connsiteY0" fmla="*/ 0 h 4787900"/>
              <a:gd name="connsiteX1" fmla="*/ 7378431 w 7554913"/>
              <a:gd name="connsiteY1" fmla="*/ 0 h 4787900"/>
              <a:gd name="connsiteX2" fmla="*/ 7554913 w 7554913"/>
              <a:gd name="connsiteY2" fmla="*/ 176482 h 4787900"/>
              <a:gd name="connsiteX3" fmla="*/ 7554913 w 7554913"/>
              <a:gd name="connsiteY3" fmla="*/ 4611418 h 4787900"/>
              <a:gd name="connsiteX4" fmla="*/ 7378431 w 7554913"/>
              <a:gd name="connsiteY4" fmla="*/ 4787900 h 4787900"/>
              <a:gd name="connsiteX5" fmla="*/ 176482 w 7554913"/>
              <a:gd name="connsiteY5" fmla="*/ 4787900 h 4787900"/>
              <a:gd name="connsiteX6" fmla="*/ 0 w 7554913"/>
              <a:gd name="connsiteY6" fmla="*/ 4611418 h 4787900"/>
              <a:gd name="connsiteX7" fmla="*/ 0 w 7554913"/>
              <a:gd name="connsiteY7" fmla="*/ 2799479 h 4787900"/>
              <a:gd name="connsiteX8" fmla="*/ 3012 w 7554913"/>
              <a:gd name="connsiteY8" fmla="*/ 2763995 h 4787900"/>
              <a:gd name="connsiteX9" fmla="*/ 415133 w 7554913"/>
              <a:gd name="connsiteY9" fmla="*/ 2402680 h 4787900"/>
              <a:gd name="connsiteX10" fmla="*/ 415133 w 7554913"/>
              <a:gd name="connsiteY10" fmla="*/ 2385217 h 4787900"/>
              <a:gd name="connsiteX11" fmla="*/ 3012 w 7554913"/>
              <a:gd name="connsiteY11" fmla="*/ 2023907 h 4787900"/>
              <a:gd name="connsiteX12" fmla="*/ 0 w 7554913"/>
              <a:gd name="connsiteY12" fmla="*/ 1988423 h 4787900"/>
              <a:gd name="connsiteX13" fmla="*/ 0 w 7554913"/>
              <a:gd name="connsiteY13" fmla="*/ 176482 h 4787900"/>
              <a:gd name="connsiteX14" fmla="*/ 176482 w 7554913"/>
              <a:gd name="connsiteY14" fmla="*/ 0 h 478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554913" h="4787900">
                <a:moveTo>
                  <a:pt x="176482" y="0"/>
                </a:moveTo>
                <a:lnTo>
                  <a:pt x="7378431" y="0"/>
                </a:lnTo>
                <a:cubicBezTo>
                  <a:pt x="7475899" y="0"/>
                  <a:pt x="7554913" y="79014"/>
                  <a:pt x="7554913" y="176482"/>
                </a:cubicBezTo>
                <a:lnTo>
                  <a:pt x="7554913" y="4611418"/>
                </a:lnTo>
                <a:cubicBezTo>
                  <a:pt x="7554913" y="4708886"/>
                  <a:pt x="7475899" y="4787900"/>
                  <a:pt x="7378431" y="4787900"/>
                </a:cubicBezTo>
                <a:lnTo>
                  <a:pt x="176482" y="4787900"/>
                </a:lnTo>
                <a:cubicBezTo>
                  <a:pt x="79014" y="4787900"/>
                  <a:pt x="0" y="4708886"/>
                  <a:pt x="0" y="4611418"/>
                </a:cubicBezTo>
                <a:lnTo>
                  <a:pt x="0" y="2799479"/>
                </a:lnTo>
                <a:lnTo>
                  <a:pt x="3012" y="2763995"/>
                </a:lnTo>
                <a:cubicBezTo>
                  <a:pt x="35433" y="2581833"/>
                  <a:pt x="179824" y="2466853"/>
                  <a:pt x="415133" y="2402680"/>
                </a:cubicBezTo>
                <a:cubicBezTo>
                  <a:pt x="425612" y="2399188"/>
                  <a:pt x="425612" y="2388709"/>
                  <a:pt x="415133" y="2385217"/>
                </a:cubicBezTo>
                <a:cubicBezTo>
                  <a:pt x="179824" y="2321043"/>
                  <a:pt x="35433" y="2206068"/>
                  <a:pt x="3012" y="2023907"/>
                </a:cubicBezTo>
                <a:lnTo>
                  <a:pt x="0" y="1988423"/>
                </a:lnTo>
                <a:lnTo>
                  <a:pt x="0" y="176482"/>
                </a:lnTo>
                <a:cubicBezTo>
                  <a:pt x="0" y="79014"/>
                  <a:pt x="79014" y="0"/>
                  <a:pt x="176482" y="0"/>
                </a:cubicBezTo>
                <a:close/>
              </a:path>
            </a:pathLst>
          </a:custGeom>
          <a:solidFill>
            <a:schemeClr val="bg1">
              <a:lumMod val="95000"/>
            </a:schemeClr>
          </a:solidFill>
          <a:ln>
            <a:noFill/>
          </a:ln>
        </p:spPr>
        <p:txBody>
          <a:bodyPr wrap="square" lIns="72000" tIns="216000" rIns="72000" bIns="72000" anchor="ctr">
            <a:noAutofit/>
          </a:bodyPr>
          <a:lstStyle>
            <a:lvl1pPr marL="0" indent="0" algn="ctr">
              <a:buNone/>
              <a:defRPr sz="2200" i="0" baseline="0">
                <a:solidFill>
                  <a:schemeClr val="tx1"/>
                </a:solidFill>
              </a:defRPr>
            </a:lvl1pPr>
          </a:lstStyle>
          <a:p>
            <a:r>
              <a:rPr lang="en-GB"/>
              <a:t>[Click here to insert image]</a:t>
            </a:r>
            <a:br>
              <a:rPr lang="en-GB"/>
            </a:br>
            <a:br>
              <a:rPr lang="en-GB"/>
            </a:br>
            <a:br>
              <a:rPr lang="en-GB"/>
            </a:br>
            <a:br>
              <a:rPr lang="en-GB"/>
            </a:br>
            <a:br>
              <a:rPr lang="en-GB"/>
            </a:br>
            <a:br>
              <a:rPr lang="en-GB"/>
            </a:br>
            <a:r>
              <a:rPr lang="en-GB"/>
              <a:t>[</a:t>
            </a:r>
            <a:r>
              <a:rPr lang="en-US"/>
              <a:t>The image can then be scaled within the frame by using the ‘Crop’ feature in the ‘Picture Format’ tab of the ribbon. Right click on image to add/edit alt text</a:t>
            </a:r>
            <a:r>
              <a:rPr lang="en-GB"/>
              <a:t>]</a:t>
            </a:r>
          </a:p>
        </p:txBody>
      </p:sp>
      <p:sp>
        <p:nvSpPr>
          <p:cNvPr id="3" name="Text Placeholder 2">
            <a:extLst>
              <a:ext uri="{FF2B5EF4-FFF2-40B4-BE49-F238E27FC236}">
                <a16:creationId xmlns:a16="http://schemas.microsoft.com/office/drawing/2014/main" id="{557407D7-26D4-4453-5DC7-A7011EC7E218}"/>
              </a:ext>
            </a:extLst>
          </p:cNvPr>
          <p:cNvSpPr>
            <a:spLocks noGrp="1"/>
          </p:cNvSpPr>
          <p:nvPr>
            <p:ph type="body" sz="quarter" idx="31" hasCustomPrompt="1"/>
          </p:nvPr>
        </p:nvSpPr>
        <p:spPr>
          <a:xfrm>
            <a:off x="365126" y="5792400"/>
            <a:ext cx="3653156" cy="298800"/>
          </a:xfrm>
        </p:spPr>
        <p:txBody>
          <a:bodyPr lIns="0" tIns="72000" rIns="0" bIns="72000" anchor="b">
            <a:noAutofit/>
          </a:bodyPr>
          <a:lstStyle>
            <a:lvl1pPr marL="0" indent="0">
              <a:spcBef>
                <a:spcPts val="0"/>
              </a:spcBef>
              <a:spcAft>
                <a:spcPts val="0"/>
              </a:spcAft>
              <a:buNone/>
              <a:defRPr sz="1200"/>
            </a:lvl1pPr>
            <a:lvl2pPr marL="357542" indent="0">
              <a:buNone/>
              <a:defRPr/>
            </a:lvl2pPr>
            <a:lvl3pPr marL="719982" indent="0">
              <a:buNone/>
              <a:defRPr/>
            </a:lvl3pPr>
            <a:lvl4pPr marL="1081424" indent="0">
              <a:buNone/>
              <a:defRPr/>
            </a:lvl4pPr>
            <a:lvl5pPr marL="1439964" indent="0">
              <a:buNone/>
              <a:defRPr/>
            </a:lvl5pPr>
          </a:lstStyle>
          <a:p>
            <a:pPr lvl="0"/>
            <a:r>
              <a:rPr lang="en-US"/>
              <a:t>Insert Source text</a:t>
            </a:r>
          </a:p>
        </p:txBody>
      </p:sp>
      <p:sp>
        <p:nvSpPr>
          <p:cNvPr id="10" name="Title 1">
            <a:extLst>
              <a:ext uri="{FF2B5EF4-FFF2-40B4-BE49-F238E27FC236}">
                <a16:creationId xmlns:a16="http://schemas.microsoft.com/office/drawing/2014/main" id="{D7744E32-9E6E-5A11-A7A0-D8AFCFEDB909}"/>
              </a:ext>
            </a:extLst>
          </p:cNvPr>
          <p:cNvSpPr>
            <a:spLocks noGrp="1"/>
          </p:cNvSpPr>
          <p:nvPr>
            <p:ph type="title"/>
          </p:nvPr>
        </p:nvSpPr>
        <p:spPr>
          <a:xfrm>
            <a:off x="365125" y="242888"/>
            <a:ext cx="11460163" cy="430887"/>
          </a:xfrm>
        </p:spPr>
        <p:txBody>
          <a:bodyPr/>
          <a:lstStyle/>
          <a:p>
            <a:r>
              <a:rPr lang="en-GB"/>
              <a:t>Click to edit Master title style</a:t>
            </a:r>
            <a:endParaRPr lang="en-US"/>
          </a:p>
        </p:txBody>
      </p:sp>
      <p:sp>
        <p:nvSpPr>
          <p:cNvPr id="11" name="Subtitle 2">
            <a:extLst>
              <a:ext uri="{FF2B5EF4-FFF2-40B4-BE49-F238E27FC236}">
                <a16:creationId xmlns:a16="http://schemas.microsoft.com/office/drawing/2014/main" id="{89AF8F91-23D2-DD88-482D-7FAFF27C5132}"/>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4" name="Freeform: Shape 13">
            <a:extLst>
              <a:ext uri="{FF2B5EF4-FFF2-40B4-BE49-F238E27FC236}">
                <a16:creationId xmlns:a16="http://schemas.microsoft.com/office/drawing/2014/main" id="{9FB64EB2-7F66-5CCC-3945-F5156896877F}"/>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1602049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and Text 4">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CDFB8F13-AB38-63DB-D1F1-86B6EF73DD2A}"/>
              </a:ext>
            </a:extLst>
          </p:cNvPr>
          <p:cNvSpPr>
            <a:spLocks noGrp="1"/>
          </p:cNvSpPr>
          <p:nvPr>
            <p:ph type="pic" sz="quarter" idx="14" hasCustomPrompt="1"/>
          </p:nvPr>
        </p:nvSpPr>
        <p:spPr>
          <a:xfrm>
            <a:off x="8172451" y="242888"/>
            <a:ext cx="3652838" cy="5848312"/>
          </a:xfrm>
          <a:custGeom>
            <a:avLst/>
            <a:gdLst>
              <a:gd name="connsiteX0" fmla="*/ 190569 w 3652838"/>
              <a:gd name="connsiteY0" fmla="*/ 0 h 5848312"/>
              <a:gd name="connsiteX1" fmla="*/ 3462269 w 3652838"/>
              <a:gd name="connsiteY1" fmla="*/ 0 h 5848312"/>
              <a:gd name="connsiteX2" fmla="*/ 3652838 w 3652838"/>
              <a:gd name="connsiteY2" fmla="*/ 190569 h 5848312"/>
              <a:gd name="connsiteX3" fmla="*/ 3652838 w 3652838"/>
              <a:gd name="connsiteY3" fmla="*/ 5657743 h 5848312"/>
              <a:gd name="connsiteX4" fmla="*/ 3462269 w 3652838"/>
              <a:gd name="connsiteY4" fmla="*/ 5848312 h 5848312"/>
              <a:gd name="connsiteX5" fmla="*/ 190569 w 3652838"/>
              <a:gd name="connsiteY5" fmla="*/ 5848312 h 5848312"/>
              <a:gd name="connsiteX6" fmla="*/ 0 w 3652838"/>
              <a:gd name="connsiteY6" fmla="*/ 5657743 h 5848312"/>
              <a:gd name="connsiteX7" fmla="*/ 0 w 3652838"/>
              <a:gd name="connsiteY7" fmla="*/ 3402065 h 5848312"/>
              <a:gd name="connsiteX8" fmla="*/ 7373 w 3652838"/>
              <a:gd name="connsiteY8" fmla="*/ 3315183 h 5848312"/>
              <a:gd name="connsiteX9" fmla="*/ 442863 w 3652838"/>
              <a:gd name="connsiteY9" fmla="*/ 2933380 h 5848312"/>
              <a:gd name="connsiteX10" fmla="*/ 442863 w 3652838"/>
              <a:gd name="connsiteY10" fmla="*/ 2914928 h 5848312"/>
              <a:gd name="connsiteX11" fmla="*/ 7373 w 3652838"/>
              <a:gd name="connsiteY11" fmla="*/ 2533130 h 5848312"/>
              <a:gd name="connsiteX12" fmla="*/ 0 w 3652838"/>
              <a:gd name="connsiteY12" fmla="*/ 2446249 h 5848312"/>
              <a:gd name="connsiteX13" fmla="*/ 0 w 3652838"/>
              <a:gd name="connsiteY13" fmla="*/ 190569 h 5848312"/>
              <a:gd name="connsiteX14" fmla="*/ 190569 w 3652838"/>
              <a:gd name="connsiteY14" fmla="*/ 0 h 5848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2838" h="5848312">
                <a:moveTo>
                  <a:pt x="190569" y="0"/>
                </a:moveTo>
                <a:lnTo>
                  <a:pt x="3462269" y="0"/>
                </a:lnTo>
                <a:cubicBezTo>
                  <a:pt x="3567517" y="0"/>
                  <a:pt x="3652838" y="85321"/>
                  <a:pt x="3652838" y="190569"/>
                </a:cubicBezTo>
                <a:lnTo>
                  <a:pt x="3652838" y="5657743"/>
                </a:lnTo>
                <a:cubicBezTo>
                  <a:pt x="3652838" y="5762991"/>
                  <a:pt x="3567517" y="5848312"/>
                  <a:pt x="3462269" y="5848312"/>
                </a:cubicBezTo>
                <a:lnTo>
                  <a:pt x="190569" y="5848312"/>
                </a:lnTo>
                <a:cubicBezTo>
                  <a:pt x="85321" y="5848312"/>
                  <a:pt x="0" y="5762991"/>
                  <a:pt x="0" y="5657743"/>
                </a:cubicBezTo>
                <a:lnTo>
                  <a:pt x="0" y="3402065"/>
                </a:lnTo>
                <a:lnTo>
                  <a:pt x="7373" y="3315183"/>
                </a:lnTo>
                <a:cubicBezTo>
                  <a:pt x="41632" y="3122692"/>
                  <a:pt x="194211" y="3001193"/>
                  <a:pt x="442863" y="2933380"/>
                </a:cubicBezTo>
                <a:cubicBezTo>
                  <a:pt x="453936" y="2929691"/>
                  <a:pt x="453936" y="2918617"/>
                  <a:pt x="442863" y="2914928"/>
                </a:cubicBezTo>
                <a:cubicBezTo>
                  <a:pt x="194211" y="2847115"/>
                  <a:pt x="41632" y="2725620"/>
                  <a:pt x="7373" y="2533130"/>
                </a:cubicBezTo>
                <a:lnTo>
                  <a:pt x="0" y="2446249"/>
                </a:lnTo>
                <a:lnTo>
                  <a:pt x="0" y="190569"/>
                </a:lnTo>
                <a:cubicBezTo>
                  <a:pt x="0" y="85321"/>
                  <a:pt x="85321" y="0"/>
                  <a:pt x="190569" y="0"/>
                </a:cubicBezTo>
                <a:close/>
              </a:path>
            </a:pathLst>
          </a:custGeom>
          <a:solidFill>
            <a:schemeClr val="bg1">
              <a:lumMod val="95000"/>
            </a:schemeClr>
          </a:solidFill>
          <a:ln>
            <a:noFill/>
          </a:ln>
        </p:spPr>
        <p:txBody>
          <a:bodyPr wrap="square" lIns="108000" tIns="576000" rIns="108000" bIns="72000" anchor="ctr">
            <a:noAutofit/>
          </a:bodyPr>
          <a:lstStyle>
            <a:lvl1pPr marL="0" indent="0" algn="ctr">
              <a:buNone/>
              <a:defRPr sz="2200" i="0" baseline="0">
                <a:solidFill>
                  <a:schemeClr val="tx1"/>
                </a:solidFill>
              </a:defRPr>
            </a:lvl1pPr>
          </a:lstStyle>
          <a:p>
            <a:r>
              <a:rPr lang="en-GB"/>
              <a:t>[Click here to insert image]</a:t>
            </a:r>
            <a:br>
              <a:rPr lang="en-GB"/>
            </a:br>
            <a:br>
              <a:rPr lang="en-GB"/>
            </a:br>
            <a:br>
              <a:rPr lang="en-GB"/>
            </a:br>
            <a:br>
              <a:rPr lang="en-GB"/>
            </a:br>
            <a:br>
              <a:rPr lang="en-GB"/>
            </a:br>
            <a:br>
              <a:rPr lang="en-GB"/>
            </a:br>
            <a:br>
              <a:rPr lang="en-GB"/>
            </a:br>
            <a:r>
              <a:rPr lang="en-GB"/>
              <a:t>[</a:t>
            </a:r>
            <a:r>
              <a:rPr lang="en-US"/>
              <a:t>The image can then be scaled within the frame by using the ‘Crop’ feature in the ‘Picture Format’ tab of the ribbon. Right click on image to add/edit alt text]</a:t>
            </a:r>
            <a:endParaRPr lang="en-GB"/>
          </a:p>
        </p:txBody>
      </p:sp>
      <p:sp>
        <p:nvSpPr>
          <p:cNvPr id="9" name="Text Placeholder 6"/>
          <p:cNvSpPr>
            <a:spLocks noGrp="1"/>
          </p:cNvSpPr>
          <p:nvPr>
            <p:ph type="body" sz="quarter" idx="13" hasCustomPrompt="1"/>
          </p:nvPr>
        </p:nvSpPr>
        <p:spPr>
          <a:xfrm>
            <a:off x="365125" y="1304101"/>
            <a:ext cx="7554913" cy="4490737"/>
          </a:xfrm>
          <a:prstGeom prst="rect">
            <a:avLst/>
          </a:prstGeom>
        </p:spPr>
        <p:txBody>
          <a:bodyPr lIns="0" tIns="180000" rIns="0" bIns="180000">
            <a:noAutofit/>
          </a:bodyPr>
          <a:lstStyle>
            <a:lvl1pPr marL="359991" indent="-359991">
              <a:buClr>
                <a:schemeClr val="tx2"/>
              </a:buClr>
              <a:buFont typeface="Arial" panose="020B0604020202020204" pitchFamily="34" charset="0"/>
              <a:buChar char="•"/>
              <a:defRPr/>
            </a:lvl1pPr>
            <a:lvl2pPr marL="717533" indent="-359991">
              <a:buClr>
                <a:schemeClr val="tx1"/>
              </a:buClr>
              <a:buFont typeface="Arial" panose="020B0604020202020204" pitchFamily="34" charset="0"/>
              <a:buChar char="-"/>
              <a:defRPr/>
            </a:lvl2pPr>
            <a:lvl3pPr marL="1079973" indent="-359991">
              <a:buClr>
                <a:schemeClr val="tx1"/>
              </a:buClr>
              <a:buFont typeface="Arial" panose="020B0604020202020204" pitchFamily="34" charset="0"/>
              <a:buChar char="-"/>
              <a:defRPr/>
            </a:lvl3pPr>
            <a:lvl4pPr marL="1441415" indent="-359991">
              <a:buClr>
                <a:schemeClr val="tx1"/>
              </a:buClr>
              <a:buFont typeface="Arial" panose="020B0604020202020204" pitchFamily="34" charset="0"/>
              <a:buChar char="-"/>
              <a:defRPr/>
            </a:lvl4pPr>
            <a:lvl5pPr marL="1799955" indent="-359991">
              <a:buClr>
                <a:schemeClr val="tx1"/>
              </a:buClr>
              <a:buFont typeface="Arial" panose="020B0604020202020204" pitchFamily="34" charset="0"/>
              <a:buChar char="-"/>
              <a:defRPr/>
            </a:lvl5pPr>
          </a:lstStyle>
          <a:p>
            <a:pPr lvl="0"/>
            <a:r>
              <a:rPr lang="en-GB"/>
              <a:t>Click to enter text content.</a:t>
            </a:r>
            <a:br>
              <a:rPr lang="en-GB"/>
            </a:br>
            <a:r>
              <a:rPr lang="en-US"/>
              <a:t>If text content appears too large please reduce the size of the font.</a:t>
            </a:r>
            <a:endParaRPr lang="en-GB"/>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4E1E8257-6B8C-4088-985E-4C3DCEE9DEB1}"/>
              </a:ext>
            </a:extLst>
          </p:cNvPr>
          <p:cNvSpPr>
            <a:spLocks noGrp="1"/>
          </p:cNvSpPr>
          <p:nvPr>
            <p:ph type="dt" sz="half" idx="28"/>
          </p:nvPr>
        </p:nvSpPr>
        <p:spPr/>
        <p:txBody>
          <a:bodyPr/>
          <a:lstStyle/>
          <a:p>
            <a:fld id="{E018087B-459D-4729-B449-CCF6702E8E13}" type="datetime4">
              <a:rPr lang="en-GB" smtClean="0"/>
              <a:t>17 March 2023</a:t>
            </a:fld>
            <a:endParaRPr lang="en-GB"/>
          </a:p>
        </p:txBody>
      </p:sp>
      <p:sp>
        <p:nvSpPr>
          <p:cNvPr id="8" name="Footer Placeholder 7">
            <a:extLst>
              <a:ext uri="{FF2B5EF4-FFF2-40B4-BE49-F238E27FC236}">
                <a16:creationId xmlns:a16="http://schemas.microsoft.com/office/drawing/2014/main" id="{06002AE1-2317-4E5A-B166-4104FA8F071A}"/>
              </a:ext>
            </a:extLst>
          </p:cNvPr>
          <p:cNvSpPr>
            <a:spLocks noGrp="1"/>
          </p:cNvSpPr>
          <p:nvPr>
            <p:ph type="ftr" sz="quarter" idx="29"/>
          </p:nvPr>
        </p:nvSpPr>
        <p:spPr/>
        <p:txBody>
          <a:bodyPr/>
          <a:lstStyle/>
          <a:p>
            <a:endParaRPr lang="en-GB"/>
          </a:p>
        </p:txBody>
      </p:sp>
      <p:sp>
        <p:nvSpPr>
          <p:cNvPr id="11" name="Slide Number Placeholder 10">
            <a:extLst>
              <a:ext uri="{FF2B5EF4-FFF2-40B4-BE49-F238E27FC236}">
                <a16:creationId xmlns:a16="http://schemas.microsoft.com/office/drawing/2014/main" id="{DFB4A4D5-34F7-4B9E-9971-87C022586B14}"/>
              </a:ext>
            </a:extLst>
          </p:cNvPr>
          <p:cNvSpPr>
            <a:spLocks noGrp="1"/>
          </p:cNvSpPr>
          <p:nvPr>
            <p:ph type="sldNum" sz="quarter" idx="30"/>
          </p:nvPr>
        </p:nvSpPr>
        <p:spPr/>
        <p:txBody>
          <a:bodyPr/>
          <a:lstStyle/>
          <a:p>
            <a:fld id="{9F9F533D-B52E-4A2F-BF72-0ADD2D94BD75}" type="slidenum">
              <a:rPr lang="en-GB" smtClean="0"/>
              <a:pPr/>
              <a:t>‹#›</a:t>
            </a:fld>
            <a:endParaRPr lang="en-GB"/>
          </a:p>
        </p:txBody>
      </p:sp>
      <p:sp>
        <p:nvSpPr>
          <p:cNvPr id="4" name="Text Placeholder 3">
            <a:extLst>
              <a:ext uri="{FF2B5EF4-FFF2-40B4-BE49-F238E27FC236}">
                <a16:creationId xmlns:a16="http://schemas.microsoft.com/office/drawing/2014/main" id="{18D9C632-48DD-68F1-C98B-0AA2BE39A14E}"/>
              </a:ext>
            </a:extLst>
          </p:cNvPr>
          <p:cNvSpPr>
            <a:spLocks noGrp="1"/>
          </p:cNvSpPr>
          <p:nvPr>
            <p:ph type="body" sz="quarter" idx="31" hasCustomPrompt="1"/>
          </p:nvPr>
        </p:nvSpPr>
        <p:spPr>
          <a:xfrm>
            <a:off x="365125" y="5792400"/>
            <a:ext cx="7555231" cy="298800"/>
          </a:xfrm>
        </p:spPr>
        <p:txBody>
          <a:bodyPr lIns="0" tIns="72000" rIns="0" bIns="72000" anchor="b">
            <a:noAutofit/>
          </a:bodyPr>
          <a:lstStyle>
            <a:lvl1pPr marL="0" indent="0">
              <a:spcBef>
                <a:spcPts val="0"/>
              </a:spcBef>
              <a:spcAft>
                <a:spcPts val="0"/>
              </a:spcAft>
              <a:buNone/>
              <a:defRPr sz="1200"/>
            </a:lvl1pPr>
            <a:lvl2pPr marL="357542" indent="0">
              <a:spcBef>
                <a:spcPts val="0"/>
              </a:spcBef>
              <a:spcAft>
                <a:spcPts val="0"/>
              </a:spcAft>
              <a:buNone/>
              <a:defRPr/>
            </a:lvl2pPr>
            <a:lvl3pPr marL="719982" indent="0">
              <a:spcBef>
                <a:spcPts val="0"/>
              </a:spcBef>
              <a:spcAft>
                <a:spcPts val="0"/>
              </a:spcAft>
              <a:buNone/>
              <a:defRPr/>
            </a:lvl3pPr>
            <a:lvl4pPr marL="1081424" indent="0">
              <a:spcBef>
                <a:spcPts val="0"/>
              </a:spcBef>
              <a:spcAft>
                <a:spcPts val="0"/>
              </a:spcAft>
              <a:buNone/>
              <a:defRPr/>
            </a:lvl4pPr>
            <a:lvl5pPr marL="1439964" indent="0">
              <a:spcBef>
                <a:spcPts val="0"/>
              </a:spcBef>
              <a:spcAft>
                <a:spcPts val="0"/>
              </a:spcAft>
              <a:buNone/>
              <a:defRPr/>
            </a:lvl5pPr>
          </a:lstStyle>
          <a:p>
            <a:pPr lvl="0"/>
            <a:r>
              <a:rPr lang="en-US"/>
              <a:t>Insert Source text</a:t>
            </a:r>
          </a:p>
        </p:txBody>
      </p:sp>
      <p:sp>
        <p:nvSpPr>
          <p:cNvPr id="10" name="Title 1">
            <a:extLst>
              <a:ext uri="{FF2B5EF4-FFF2-40B4-BE49-F238E27FC236}">
                <a16:creationId xmlns:a16="http://schemas.microsoft.com/office/drawing/2014/main" id="{C102126E-B6A8-2921-6EF1-1AB371E2B266}"/>
              </a:ext>
            </a:extLst>
          </p:cNvPr>
          <p:cNvSpPr>
            <a:spLocks noGrp="1"/>
          </p:cNvSpPr>
          <p:nvPr>
            <p:ph type="title"/>
          </p:nvPr>
        </p:nvSpPr>
        <p:spPr>
          <a:xfrm>
            <a:off x="365126" y="242888"/>
            <a:ext cx="7554912" cy="430887"/>
          </a:xfrm>
        </p:spPr>
        <p:txBody>
          <a:bodyPr/>
          <a:lstStyle/>
          <a:p>
            <a:r>
              <a:rPr lang="en-GB"/>
              <a:t>Click to edit Master title style</a:t>
            </a:r>
            <a:endParaRPr lang="en-US"/>
          </a:p>
        </p:txBody>
      </p:sp>
      <p:sp>
        <p:nvSpPr>
          <p:cNvPr id="13" name="Subtitle 2">
            <a:extLst>
              <a:ext uri="{FF2B5EF4-FFF2-40B4-BE49-F238E27FC236}">
                <a16:creationId xmlns:a16="http://schemas.microsoft.com/office/drawing/2014/main" id="{6475D3A0-2D66-AC67-134B-77A55D269BD2}"/>
              </a:ext>
            </a:extLst>
          </p:cNvPr>
          <p:cNvSpPr>
            <a:spLocks noGrp="1"/>
          </p:cNvSpPr>
          <p:nvPr>
            <p:ph type="subTitle" idx="1" hasCustomPrompt="1"/>
          </p:nvPr>
        </p:nvSpPr>
        <p:spPr>
          <a:xfrm>
            <a:off x="365125" y="694950"/>
            <a:ext cx="7554913"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5" name="Freeform: Shape 14">
            <a:extLst>
              <a:ext uri="{FF2B5EF4-FFF2-40B4-BE49-F238E27FC236}">
                <a16:creationId xmlns:a16="http://schemas.microsoft.com/office/drawing/2014/main" id="{721FF2E9-41D3-FCB0-8100-2CB5AD7B0637}"/>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4110501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hite)">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5CE31F51-41A5-6E93-EFEE-1AEE28818A6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5" name="Object 4" hidden="1">
            <a:extLst>
              <a:ext uri="{FF2B5EF4-FFF2-40B4-BE49-F238E27FC236}">
                <a16:creationId xmlns:a16="http://schemas.microsoft.com/office/drawing/2014/main" id="{F30D3666-6EB4-2815-6D2E-EFE946A218AB}"/>
              </a:ext>
            </a:extLst>
          </p:cNvPr>
          <p:cNvGraphicFramePr>
            <a:graphicFrameLocks noChangeAspect="1"/>
          </p:cNvGraphicFramePr>
          <p:nvPr userDrawn="1">
            <p:custDataLst>
              <p:tags r:id="rId1"/>
            </p:custDataLst>
            <p:extLst>
              <p:ext uri="{D42A27DB-BD31-4B8C-83A1-F6EECF244321}">
                <p14:modId xmlns:p14="http://schemas.microsoft.com/office/powerpoint/2010/main" val="2224432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5" name="Object 4" hidden="1">
                        <a:extLst>
                          <a:ext uri="{FF2B5EF4-FFF2-40B4-BE49-F238E27FC236}">
                            <a16:creationId xmlns:a16="http://schemas.microsoft.com/office/drawing/2014/main" id="{F30D3666-6EB4-2815-6D2E-EFE946A218A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6" name="Picture 5" descr="Icon&#10;&#10;Description automatically generated with medium confidence">
            <a:extLst>
              <a:ext uri="{FF2B5EF4-FFF2-40B4-BE49-F238E27FC236}">
                <a16:creationId xmlns:a16="http://schemas.microsoft.com/office/drawing/2014/main" id="{CD0C9FF5-5269-0182-FD37-55478A13B6D1}"/>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0565064" y="0"/>
            <a:ext cx="1499542" cy="1500405"/>
          </a:xfrm>
          <a:prstGeom prst="rect">
            <a:avLst/>
          </a:prstGeom>
        </p:spPr>
      </p:pic>
      <p:sp>
        <p:nvSpPr>
          <p:cNvPr id="11" name="Text Placeholder 8">
            <a:extLst>
              <a:ext uri="{FF2B5EF4-FFF2-40B4-BE49-F238E27FC236}">
                <a16:creationId xmlns:a16="http://schemas.microsoft.com/office/drawing/2014/main" id="{8D015E68-9B94-B2B9-2F33-1D9732CC14B4}"/>
              </a:ext>
            </a:extLst>
          </p:cNvPr>
          <p:cNvSpPr>
            <a:spLocks noGrp="1"/>
          </p:cNvSpPr>
          <p:nvPr>
            <p:ph type="body" sz="quarter" idx="11" hasCustomPrompt="1"/>
          </p:nvPr>
        </p:nvSpPr>
        <p:spPr>
          <a:xfrm>
            <a:off x="501650" y="230188"/>
            <a:ext cx="1817688" cy="163512"/>
          </a:xfrm>
        </p:spPr>
        <p:txBody>
          <a:bodyPr lIns="0" tIns="72000" rIns="0" bIns="72000" anchor="ctr">
            <a:noAutofit/>
          </a:bodyPr>
          <a:lstStyle>
            <a:lvl1pPr marL="0" indent="0">
              <a:buNone/>
              <a:defRPr sz="1000" b="1">
                <a:solidFill>
                  <a:schemeClr val="tx2"/>
                </a:solidFill>
              </a:defRPr>
            </a:lvl1pPr>
            <a:lvl2pPr marL="357542" indent="0">
              <a:buNone/>
              <a:defRPr>
                <a:solidFill>
                  <a:schemeClr val="bg1"/>
                </a:solidFill>
              </a:defRPr>
            </a:lvl2pPr>
            <a:lvl3pPr marL="719982" indent="0">
              <a:buNone/>
              <a:defRPr>
                <a:solidFill>
                  <a:schemeClr val="bg1"/>
                </a:solidFill>
              </a:defRPr>
            </a:lvl3pPr>
            <a:lvl4pPr marL="1081424" indent="0">
              <a:buNone/>
              <a:defRPr>
                <a:solidFill>
                  <a:schemeClr val="bg1"/>
                </a:solidFill>
              </a:defRPr>
            </a:lvl4pPr>
            <a:lvl5pPr marL="1439964" indent="0">
              <a:buNone/>
              <a:defRPr>
                <a:solidFill>
                  <a:schemeClr val="bg1"/>
                </a:solidFill>
              </a:defRPr>
            </a:lvl5pPr>
          </a:lstStyle>
          <a:p>
            <a:pPr lvl="0"/>
            <a:r>
              <a:rPr lang="en-US"/>
              <a:t>Click to insert date</a:t>
            </a:r>
          </a:p>
        </p:txBody>
      </p:sp>
      <p:sp>
        <p:nvSpPr>
          <p:cNvPr id="12" name="Freeform: Shape 11">
            <a:extLst>
              <a:ext uri="{FF2B5EF4-FFF2-40B4-BE49-F238E27FC236}">
                <a16:creationId xmlns:a16="http://schemas.microsoft.com/office/drawing/2014/main" id="{458F29C9-8F7E-1D4B-3005-616565FA7753}"/>
              </a:ext>
            </a:extLst>
          </p:cNvPr>
          <p:cNvSpPr/>
          <p:nvPr userDrawn="1"/>
        </p:nvSpPr>
        <p:spPr>
          <a:xfrm>
            <a:off x="0" y="4842854"/>
            <a:ext cx="426190" cy="902918"/>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Title 1">
            <a:extLst>
              <a:ext uri="{FF2B5EF4-FFF2-40B4-BE49-F238E27FC236}">
                <a16:creationId xmlns:a16="http://schemas.microsoft.com/office/drawing/2014/main" id="{4DF7007A-5965-5814-8FF8-29077566CBED}"/>
              </a:ext>
            </a:extLst>
          </p:cNvPr>
          <p:cNvSpPr>
            <a:spLocks noGrp="1"/>
          </p:cNvSpPr>
          <p:nvPr>
            <p:ph type="ctrTitle" hasCustomPrompt="1"/>
          </p:nvPr>
        </p:nvSpPr>
        <p:spPr>
          <a:xfrm>
            <a:off x="520700" y="5010784"/>
            <a:ext cx="11150600" cy="548009"/>
          </a:xfrm>
          <a:prstGeom prst="rect">
            <a:avLst/>
          </a:prstGeom>
        </p:spPr>
        <p:txBody>
          <a:bodyPr vert="horz" anchor="b" anchorCtr="0">
            <a:noAutofit/>
          </a:bodyPr>
          <a:lstStyle>
            <a:lvl1pPr>
              <a:lnSpc>
                <a:spcPct val="100000"/>
              </a:lnSpc>
              <a:defRPr sz="3600">
                <a:solidFill>
                  <a:schemeClr val="tx2"/>
                </a:solidFill>
              </a:defRPr>
            </a:lvl1pPr>
          </a:lstStyle>
          <a:p>
            <a:r>
              <a:rPr lang="en-GB"/>
              <a:t>Click to enter presentation title</a:t>
            </a:r>
          </a:p>
        </p:txBody>
      </p:sp>
      <p:sp>
        <p:nvSpPr>
          <p:cNvPr id="16" name="Subtitle 2">
            <a:extLst>
              <a:ext uri="{FF2B5EF4-FFF2-40B4-BE49-F238E27FC236}">
                <a16:creationId xmlns:a16="http://schemas.microsoft.com/office/drawing/2014/main" id="{F6A64F09-F5D8-B6EE-7ED5-2B69A4668CD5}"/>
              </a:ext>
            </a:extLst>
          </p:cNvPr>
          <p:cNvSpPr>
            <a:spLocks noGrp="1"/>
          </p:cNvSpPr>
          <p:nvPr>
            <p:ph type="subTitle" idx="1" hasCustomPrompt="1"/>
          </p:nvPr>
        </p:nvSpPr>
        <p:spPr>
          <a:xfrm>
            <a:off x="520700" y="5558794"/>
            <a:ext cx="11150600" cy="4752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subtitle / presenter name</a:t>
            </a:r>
          </a:p>
        </p:txBody>
      </p:sp>
      <p:sp>
        <p:nvSpPr>
          <p:cNvPr id="2" name="Rectangle 1">
            <a:hlinkClick r:id="rId7"/>
            <a:extLst>
              <a:ext uri="{FF2B5EF4-FFF2-40B4-BE49-F238E27FC236}">
                <a16:creationId xmlns:a16="http://schemas.microsoft.com/office/drawing/2014/main" id="{7EDD1688-0880-2B3C-B4AB-9FF14571318D}"/>
              </a:ext>
            </a:extLst>
          </p:cNvPr>
          <p:cNvSpPr/>
          <p:nvPr userDrawn="1"/>
        </p:nvSpPr>
        <p:spPr bwMode="auto">
          <a:xfrm>
            <a:off x="10793895" y="6137672"/>
            <a:ext cx="330392" cy="439533"/>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en-US" sz="1600" kern="0" err="1">
              <a:solidFill>
                <a:schemeClr val="tx1"/>
              </a:solidFill>
            </a:endParaRPr>
          </a:p>
        </p:txBody>
      </p:sp>
      <p:sp>
        <p:nvSpPr>
          <p:cNvPr id="4" name="Rectangle 3">
            <a:hlinkClick r:id="rId8"/>
            <a:extLst>
              <a:ext uri="{FF2B5EF4-FFF2-40B4-BE49-F238E27FC236}">
                <a16:creationId xmlns:a16="http://schemas.microsoft.com/office/drawing/2014/main" id="{E52D4261-CF23-D4DB-F041-527554A724E9}"/>
              </a:ext>
            </a:extLst>
          </p:cNvPr>
          <p:cNvSpPr/>
          <p:nvPr userDrawn="1"/>
        </p:nvSpPr>
        <p:spPr bwMode="auto">
          <a:xfrm>
            <a:off x="11124287" y="6156426"/>
            <a:ext cx="330392" cy="439533"/>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en-US" sz="1600" kern="0" err="1">
              <a:solidFill>
                <a:schemeClr val="tx1"/>
              </a:solidFill>
            </a:endParaRPr>
          </a:p>
        </p:txBody>
      </p:sp>
      <p:sp>
        <p:nvSpPr>
          <p:cNvPr id="7" name="Rectangle 6">
            <a:hlinkClick r:id="rId9"/>
            <a:extLst>
              <a:ext uri="{FF2B5EF4-FFF2-40B4-BE49-F238E27FC236}">
                <a16:creationId xmlns:a16="http://schemas.microsoft.com/office/drawing/2014/main" id="{6181F260-2A89-EE8C-8304-8A797E55C38E}"/>
              </a:ext>
            </a:extLst>
          </p:cNvPr>
          <p:cNvSpPr/>
          <p:nvPr userDrawn="1"/>
        </p:nvSpPr>
        <p:spPr bwMode="auto">
          <a:xfrm>
            <a:off x="11454679" y="6147049"/>
            <a:ext cx="330392" cy="439533"/>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en-US" sz="1600" kern="0" err="1">
              <a:solidFill>
                <a:schemeClr val="tx1"/>
              </a:solidFill>
            </a:endParaRPr>
          </a:p>
        </p:txBody>
      </p:sp>
    </p:spTree>
    <p:extLst>
      <p:ext uri="{BB962C8B-B14F-4D97-AF65-F5344CB8AC3E}">
        <p14:creationId xmlns:p14="http://schemas.microsoft.com/office/powerpoint/2010/main" val="385931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and Text 5">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7C1E2B43-F98E-82F3-DBAA-FC13402D7C79}"/>
              </a:ext>
            </a:extLst>
          </p:cNvPr>
          <p:cNvSpPr>
            <a:spLocks noGrp="1"/>
          </p:cNvSpPr>
          <p:nvPr>
            <p:ph type="pic" sz="quarter" idx="14" hasCustomPrompt="1"/>
          </p:nvPr>
        </p:nvSpPr>
        <p:spPr>
          <a:xfrm>
            <a:off x="4270375" y="242888"/>
            <a:ext cx="7554914" cy="5848312"/>
          </a:xfrm>
          <a:custGeom>
            <a:avLst/>
            <a:gdLst>
              <a:gd name="connsiteX0" fmla="*/ 2145019 w 7554914"/>
              <a:gd name="connsiteY0" fmla="*/ 0 h 5848312"/>
              <a:gd name="connsiteX1" fmla="*/ 7370751 w 7554914"/>
              <a:gd name="connsiteY1" fmla="*/ 0 h 5848312"/>
              <a:gd name="connsiteX2" fmla="*/ 7554914 w 7554914"/>
              <a:gd name="connsiteY2" fmla="*/ 184163 h 5848312"/>
              <a:gd name="connsiteX3" fmla="*/ 7554914 w 7554914"/>
              <a:gd name="connsiteY3" fmla="*/ 5664149 h 5848312"/>
              <a:gd name="connsiteX4" fmla="*/ 7370751 w 7554914"/>
              <a:gd name="connsiteY4" fmla="*/ 5848312 h 5848312"/>
              <a:gd name="connsiteX5" fmla="*/ 184163 w 7554914"/>
              <a:gd name="connsiteY5" fmla="*/ 5848312 h 5848312"/>
              <a:gd name="connsiteX6" fmla="*/ 0 w 7554914"/>
              <a:gd name="connsiteY6" fmla="*/ 5664149 h 5848312"/>
              <a:gd name="connsiteX7" fmla="*/ 0 w 7554914"/>
              <a:gd name="connsiteY7" fmla="*/ 2161063 h 5848312"/>
              <a:gd name="connsiteX8" fmla="*/ 38324 w 7554914"/>
              <a:gd name="connsiteY8" fmla="*/ 2036037 h 5848312"/>
              <a:gd name="connsiteX9" fmla="*/ 1172960 w 7554914"/>
              <a:gd name="connsiteY9" fmla="*/ 1360305 h 5848312"/>
              <a:gd name="connsiteX10" fmla="*/ 1236325 w 7554914"/>
              <a:gd name="connsiteY10" fmla="*/ 1296939 h 5848312"/>
              <a:gd name="connsiteX11" fmla="*/ 1236325 w 7554914"/>
              <a:gd name="connsiteY11" fmla="*/ 927309 h 5848312"/>
              <a:gd name="connsiteX12" fmla="*/ 1977178 w 7554914"/>
              <a:gd name="connsiteY12" fmla="*/ 16657 h 5848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54914" h="5848312">
                <a:moveTo>
                  <a:pt x="2145019" y="0"/>
                </a:moveTo>
                <a:lnTo>
                  <a:pt x="7370751" y="0"/>
                </a:lnTo>
                <a:cubicBezTo>
                  <a:pt x="7472461" y="0"/>
                  <a:pt x="7554914" y="82453"/>
                  <a:pt x="7554914" y="184163"/>
                </a:cubicBezTo>
                <a:lnTo>
                  <a:pt x="7554914" y="5664149"/>
                </a:lnTo>
                <a:cubicBezTo>
                  <a:pt x="7554914" y="5765859"/>
                  <a:pt x="7472461" y="5848312"/>
                  <a:pt x="7370751" y="5848312"/>
                </a:cubicBezTo>
                <a:lnTo>
                  <a:pt x="184163" y="5848312"/>
                </a:lnTo>
                <a:cubicBezTo>
                  <a:pt x="82453" y="5848312"/>
                  <a:pt x="0" y="5765859"/>
                  <a:pt x="0" y="5664149"/>
                </a:cubicBezTo>
                <a:lnTo>
                  <a:pt x="0" y="2161063"/>
                </a:lnTo>
                <a:lnTo>
                  <a:pt x="38324" y="2036037"/>
                </a:lnTo>
                <a:cubicBezTo>
                  <a:pt x="232381" y="1588024"/>
                  <a:pt x="681881" y="1376146"/>
                  <a:pt x="1172960" y="1360305"/>
                </a:cubicBezTo>
                <a:cubicBezTo>
                  <a:pt x="1215204" y="1360305"/>
                  <a:pt x="1236325" y="1328624"/>
                  <a:pt x="1236325" y="1296939"/>
                </a:cubicBezTo>
                <a:lnTo>
                  <a:pt x="1236325" y="927309"/>
                </a:lnTo>
                <a:cubicBezTo>
                  <a:pt x="1236325" y="474509"/>
                  <a:pt x="1551669" y="102568"/>
                  <a:pt x="1977178" y="16657"/>
                </a:cubicBezTo>
                <a:close/>
              </a:path>
            </a:pathLst>
          </a:custGeom>
          <a:solidFill>
            <a:schemeClr val="bg1">
              <a:lumMod val="95000"/>
            </a:schemeClr>
          </a:solidFill>
          <a:ln>
            <a:noFill/>
          </a:ln>
        </p:spPr>
        <p:txBody>
          <a:bodyPr wrap="square" lIns="180000" tIns="576000" bIns="72000" anchor="ctr">
            <a:noAutofit/>
          </a:bodyPr>
          <a:lstStyle>
            <a:lvl1pPr marL="0" indent="0" algn="ctr">
              <a:buNone/>
              <a:defRPr sz="2200" i="0" baseline="0">
                <a:solidFill>
                  <a:schemeClr val="tx1"/>
                </a:solidFill>
              </a:defRPr>
            </a:lvl1pPr>
          </a:lstStyle>
          <a:p>
            <a:r>
              <a:rPr lang="en-GB"/>
              <a:t>[Click here to insert image]</a:t>
            </a:r>
            <a:br>
              <a:rPr lang="en-GB"/>
            </a:br>
            <a:br>
              <a:rPr lang="en-GB"/>
            </a:br>
            <a:br>
              <a:rPr lang="en-GB"/>
            </a:br>
            <a:br>
              <a:rPr lang="en-GB"/>
            </a:br>
            <a:br>
              <a:rPr lang="en-GB"/>
            </a:br>
            <a:br>
              <a:rPr lang="en-GB"/>
            </a:br>
            <a:br>
              <a:rPr lang="en-GB"/>
            </a:br>
            <a:r>
              <a:rPr lang="en-GB"/>
              <a:t>[</a:t>
            </a:r>
            <a:r>
              <a:rPr lang="en-US"/>
              <a:t>The image can then be scaled within the frame by using the ‘Crop’ feature in the ‘Picture Format’ tab of the ribbon. Right click on image to add/edit alt text</a:t>
            </a:r>
            <a:r>
              <a:rPr lang="en-GB"/>
              <a:t>]</a:t>
            </a:r>
          </a:p>
        </p:txBody>
      </p:sp>
      <p:sp>
        <p:nvSpPr>
          <p:cNvPr id="9" name="Text Placeholder 6"/>
          <p:cNvSpPr>
            <a:spLocks noGrp="1"/>
          </p:cNvSpPr>
          <p:nvPr>
            <p:ph type="body" sz="quarter" idx="13" hasCustomPrompt="1"/>
          </p:nvPr>
        </p:nvSpPr>
        <p:spPr>
          <a:xfrm>
            <a:off x="365126" y="1304101"/>
            <a:ext cx="3652839" cy="4490737"/>
          </a:xfrm>
          <a:prstGeom prst="rect">
            <a:avLst/>
          </a:prstGeom>
        </p:spPr>
        <p:txBody>
          <a:bodyPr lIns="0" tIns="180000" rIns="0" bIns="180000">
            <a:noAutofit/>
          </a:bodyPr>
          <a:lstStyle>
            <a:lvl1pPr marL="359991" indent="-359991">
              <a:buClr>
                <a:schemeClr val="tx2"/>
              </a:buClr>
              <a:buFont typeface="Arial" panose="020B0604020202020204" pitchFamily="34" charset="0"/>
              <a:buChar char="•"/>
              <a:defRPr/>
            </a:lvl1pPr>
            <a:lvl2pPr marL="717533" indent="-359991">
              <a:buClr>
                <a:schemeClr val="tx1"/>
              </a:buClr>
              <a:buFont typeface="Arial" panose="020B0604020202020204" pitchFamily="34" charset="0"/>
              <a:buChar char="-"/>
              <a:defRPr/>
            </a:lvl2pPr>
            <a:lvl3pPr marL="1079973" indent="-359991">
              <a:buClr>
                <a:schemeClr val="tx1"/>
              </a:buClr>
              <a:buFont typeface="Arial" panose="020B0604020202020204" pitchFamily="34" charset="0"/>
              <a:buChar char="-"/>
              <a:defRPr/>
            </a:lvl3pPr>
            <a:lvl4pPr marL="1441415" indent="-359991">
              <a:buClr>
                <a:schemeClr val="tx1"/>
              </a:buClr>
              <a:buFont typeface="Arial" panose="020B0604020202020204" pitchFamily="34" charset="0"/>
              <a:buChar char="-"/>
              <a:defRPr/>
            </a:lvl4pPr>
            <a:lvl5pPr marL="1799955" indent="-359991">
              <a:buClr>
                <a:schemeClr val="tx1"/>
              </a:buClr>
              <a:buFont typeface="Arial" panose="020B0604020202020204" pitchFamily="34" charset="0"/>
              <a:buChar char="-"/>
              <a:defRPr/>
            </a:lvl5pPr>
          </a:lstStyle>
          <a:p>
            <a:pPr lvl="0"/>
            <a:r>
              <a:rPr lang="en-GB"/>
              <a:t>Click to enter text content.</a:t>
            </a:r>
            <a:br>
              <a:rPr lang="en-GB"/>
            </a:br>
            <a:r>
              <a:rPr lang="en-US"/>
              <a:t>If text content appears too large please reduce the size of the font.</a:t>
            </a:r>
            <a:endParaRPr lang="en-GB"/>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4E1E8257-6B8C-4088-985E-4C3DCEE9DEB1}"/>
              </a:ext>
            </a:extLst>
          </p:cNvPr>
          <p:cNvSpPr>
            <a:spLocks noGrp="1"/>
          </p:cNvSpPr>
          <p:nvPr>
            <p:ph type="dt" sz="half" idx="28"/>
          </p:nvPr>
        </p:nvSpPr>
        <p:spPr/>
        <p:txBody>
          <a:bodyPr/>
          <a:lstStyle/>
          <a:p>
            <a:fld id="{E018087B-459D-4729-B449-CCF6702E8E13}" type="datetime4">
              <a:rPr lang="en-GB" smtClean="0"/>
              <a:t>17 March 2023</a:t>
            </a:fld>
            <a:endParaRPr lang="en-GB"/>
          </a:p>
        </p:txBody>
      </p:sp>
      <p:sp>
        <p:nvSpPr>
          <p:cNvPr id="8" name="Footer Placeholder 7">
            <a:extLst>
              <a:ext uri="{FF2B5EF4-FFF2-40B4-BE49-F238E27FC236}">
                <a16:creationId xmlns:a16="http://schemas.microsoft.com/office/drawing/2014/main" id="{06002AE1-2317-4E5A-B166-4104FA8F071A}"/>
              </a:ext>
            </a:extLst>
          </p:cNvPr>
          <p:cNvSpPr>
            <a:spLocks noGrp="1"/>
          </p:cNvSpPr>
          <p:nvPr>
            <p:ph type="ftr" sz="quarter" idx="29"/>
          </p:nvPr>
        </p:nvSpPr>
        <p:spPr/>
        <p:txBody>
          <a:bodyPr/>
          <a:lstStyle/>
          <a:p>
            <a:endParaRPr lang="en-GB"/>
          </a:p>
        </p:txBody>
      </p:sp>
      <p:sp>
        <p:nvSpPr>
          <p:cNvPr id="11" name="Slide Number Placeholder 10">
            <a:extLst>
              <a:ext uri="{FF2B5EF4-FFF2-40B4-BE49-F238E27FC236}">
                <a16:creationId xmlns:a16="http://schemas.microsoft.com/office/drawing/2014/main" id="{DFB4A4D5-34F7-4B9E-9971-87C022586B14}"/>
              </a:ext>
            </a:extLst>
          </p:cNvPr>
          <p:cNvSpPr>
            <a:spLocks noGrp="1"/>
          </p:cNvSpPr>
          <p:nvPr>
            <p:ph type="sldNum" sz="quarter" idx="30"/>
          </p:nvPr>
        </p:nvSpPr>
        <p:spPr/>
        <p:txBody>
          <a:bodyPr/>
          <a:lstStyle/>
          <a:p>
            <a:fld id="{9F9F533D-B52E-4A2F-BF72-0ADD2D94BD75}" type="slidenum">
              <a:rPr lang="en-GB" smtClean="0"/>
              <a:pPr/>
              <a:t>‹#›</a:t>
            </a:fld>
            <a:endParaRPr lang="en-GB"/>
          </a:p>
        </p:txBody>
      </p:sp>
      <p:sp>
        <p:nvSpPr>
          <p:cNvPr id="4" name="Text Placeholder 3">
            <a:extLst>
              <a:ext uri="{FF2B5EF4-FFF2-40B4-BE49-F238E27FC236}">
                <a16:creationId xmlns:a16="http://schemas.microsoft.com/office/drawing/2014/main" id="{18D9C632-48DD-68F1-C98B-0AA2BE39A14E}"/>
              </a:ext>
            </a:extLst>
          </p:cNvPr>
          <p:cNvSpPr>
            <a:spLocks noGrp="1"/>
          </p:cNvSpPr>
          <p:nvPr>
            <p:ph type="body" sz="quarter" idx="31" hasCustomPrompt="1"/>
          </p:nvPr>
        </p:nvSpPr>
        <p:spPr>
          <a:xfrm>
            <a:off x="365126" y="5792400"/>
            <a:ext cx="3652993" cy="298800"/>
          </a:xfrm>
        </p:spPr>
        <p:txBody>
          <a:bodyPr lIns="0" tIns="72000" rIns="0" bIns="72000" anchor="b">
            <a:noAutofit/>
          </a:bodyPr>
          <a:lstStyle>
            <a:lvl1pPr marL="0" indent="0">
              <a:spcBef>
                <a:spcPts val="0"/>
              </a:spcBef>
              <a:spcAft>
                <a:spcPts val="0"/>
              </a:spcAft>
              <a:buNone/>
              <a:defRPr sz="1200"/>
            </a:lvl1pPr>
            <a:lvl2pPr marL="357542" indent="0">
              <a:spcBef>
                <a:spcPts val="0"/>
              </a:spcBef>
              <a:spcAft>
                <a:spcPts val="0"/>
              </a:spcAft>
              <a:buNone/>
              <a:defRPr/>
            </a:lvl2pPr>
            <a:lvl3pPr marL="719982" indent="0">
              <a:spcBef>
                <a:spcPts val="0"/>
              </a:spcBef>
              <a:spcAft>
                <a:spcPts val="0"/>
              </a:spcAft>
              <a:buNone/>
              <a:defRPr/>
            </a:lvl3pPr>
            <a:lvl4pPr marL="1081424" indent="0">
              <a:spcBef>
                <a:spcPts val="0"/>
              </a:spcBef>
              <a:spcAft>
                <a:spcPts val="0"/>
              </a:spcAft>
              <a:buNone/>
              <a:defRPr/>
            </a:lvl4pPr>
            <a:lvl5pPr marL="1439964" indent="0">
              <a:spcBef>
                <a:spcPts val="0"/>
              </a:spcBef>
              <a:spcAft>
                <a:spcPts val="0"/>
              </a:spcAft>
              <a:buNone/>
              <a:defRPr/>
            </a:lvl5pPr>
          </a:lstStyle>
          <a:p>
            <a:pPr lvl="0"/>
            <a:r>
              <a:rPr lang="en-US"/>
              <a:t>Insert Source text</a:t>
            </a:r>
          </a:p>
        </p:txBody>
      </p:sp>
      <p:sp>
        <p:nvSpPr>
          <p:cNvPr id="10" name="Title 1">
            <a:extLst>
              <a:ext uri="{FF2B5EF4-FFF2-40B4-BE49-F238E27FC236}">
                <a16:creationId xmlns:a16="http://schemas.microsoft.com/office/drawing/2014/main" id="{D08CFF33-B49E-9711-53F9-19D0CC0A16DD}"/>
              </a:ext>
            </a:extLst>
          </p:cNvPr>
          <p:cNvSpPr>
            <a:spLocks noGrp="1"/>
          </p:cNvSpPr>
          <p:nvPr>
            <p:ph type="title" hasCustomPrompt="1"/>
          </p:nvPr>
        </p:nvSpPr>
        <p:spPr>
          <a:xfrm>
            <a:off x="365126" y="242888"/>
            <a:ext cx="3905250" cy="430887"/>
          </a:xfrm>
        </p:spPr>
        <p:txBody>
          <a:bodyPr/>
          <a:lstStyle>
            <a:lvl1pPr>
              <a:defRPr/>
            </a:lvl1pPr>
          </a:lstStyle>
          <a:p>
            <a:r>
              <a:rPr lang="en-US"/>
              <a:t>Click to add title</a:t>
            </a:r>
          </a:p>
        </p:txBody>
      </p:sp>
      <p:sp>
        <p:nvSpPr>
          <p:cNvPr id="13" name="Subtitle 2">
            <a:extLst>
              <a:ext uri="{FF2B5EF4-FFF2-40B4-BE49-F238E27FC236}">
                <a16:creationId xmlns:a16="http://schemas.microsoft.com/office/drawing/2014/main" id="{FA3CE1FB-D5F5-92E1-9D34-DB8E8889C90B}"/>
              </a:ext>
            </a:extLst>
          </p:cNvPr>
          <p:cNvSpPr>
            <a:spLocks noGrp="1"/>
          </p:cNvSpPr>
          <p:nvPr>
            <p:ph type="subTitle" idx="1" hasCustomPrompt="1"/>
          </p:nvPr>
        </p:nvSpPr>
        <p:spPr>
          <a:xfrm>
            <a:off x="365125" y="694950"/>
            <a:ext cx="3905250"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5" name="Freeform: Shape 14">
            <a:extLst>
              <a:ext uri="{FF2B5EF4-FFF2-40B4-BE49-F238E27FC236}">
                <a16:creationId xmlns:a16="http://schemas.microsoft.com/office/drawing/2014/main" id="{CB91AF96-43AB-49E0-5AA2-71826DA96391}"/>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4263191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and Text with Subheading">
    <p:spTree>
      <p:nvGrpSpPr>
        <p:cNvPr id="1" name=""/>
        <p:cNvGrpSpPr/>
        <p:nvPr/>
      </p:nvGrpSpPr>
      <p:grpSpPr>
        <a:xfrm>
          <a:off x="0" y="0"/>
          <a:ext cx="0" cy="0"/>
          <a:chOff x="0" y="0"/>
          <a:chExt cx="0" cy="0"/>
        </a:xfrm>
      </p:grpSpPr>
      <p:sp>
        <p:nvSpPr>
          <p:cNvPr id="16" name="Text Placeholder 6"/>
          <p:cNvSpPr>
            <a:spLocks noGrp="1"/>
          </p:cNvSpPr>
          <p:nvPr>
            <p:ph type="body" sz="quarter" idx="13" hasCustomPrompt="1"/>
          </p:nvPr>
        </p:nvSpPr>
        <p:spPr>
          <a:xfrm>
            <a:off x="365125" y="2100262"/>
            <a:ext cx="3652838" cy="3692137"/>
          </a:xfrm>
          <a:prstGeom prst="rect">
            <a:avLst/>
          </a:prstGeom>
        </p:spPr>
        <p:txBody>
          <a:bodyPr lIns="0" tIns="180000" rIns="0" bIns="180000">
            <a:noAutofit/>
          </a:bodyPr>
          <a:lstStyle>
            <a:lvl1pPr marL="0" indent="0">
              <a:buNone/>
              <a:defRPr sz="2200"/>
            </a:lvl1pPr>
          </a:lstStyle>
          <a:p>
            <a:pPr lvl="0"/>
            <a:r>
              <a:rPr lang="en-GB"/>
              <a:t>Click to enter text content.</a:t>
            </a:r>
            <a:br>
              <a:rPr lang="en-GB"/>
            </a:br>
            <a:r>
              <a:rPr lang="en-US"/>
              <a:t>If text content appears too large please reduce the size of the font.</a:t>
            </a:r>
            <a:endParaRPr lang="en-GB"/>
          </a:p>
        </p:txBody>
      </p:sp>
      <p:sp>
        <p:nvSpPr>
          <p:cNvPr id="7" name="Date Placeholder 6">
            <a:extLst>
              <a:ext uri="{FF2B5EF4-FFF2-40B4-BE49-F238E27FC236}">
                <a16:creationId xmlns:a16="http://schemas.microsoft.com/office/drawing/2014/main" id="{82120E7F-C0E1-48FE-9205-5741B91C8E6F}"/>
              </a:ext>
            </a:extLst>
          </p:cNvPr>
          <p:cNvSpPr>
            <a:spLocks noGrp="1"/>
          </p:cNvSpPr>
          <p:nvPr>
            <p:ph type="dt" sz="half" idx="28"/>
          </p:nvPr>
        </p:nvSpPr>
        <p:spPr/>
        <p:txBody>
          <a:bodyPr/>
          <a:lstStyle/>
          <a:p>
            <a:fld id="{2DC6169B-19DB-4994-BA6B-38503C57DC8A}" type="datetime4">
              <a:rPr lang="en-GB" smtClean="0"/>
              <a:t>17 March 2023</a:t>
            </a:fld>
            <a:endParaRPr lang="en-GB"/>
          </a:p>
        </p:txBody>
      </p:sp>
      <p:sp>
        <p:nvSpPr>
          <p:cNvPr id="8" name="Footer Placeholder 7">
            <a:extLst>
              <a:ext uri="{FF2B5EF4-FFF2-40B4-BE49-F238E27FC236}">
                <a16:creationId xmlns:a16="http://schemas.microsoft.com/office/drawing/2014/main" id="{AFC227CF-7C01-4C8F-A012-E6EC9EFFB1B0}"/>
              </a:ext>
            </a:extLst>
          </p:cNvPr>
          <p:cNvSpPr>
            <a:spLocks noGrp="1"/>
          </p:cNvSpPr>
          <p:nvPr>
            <p:ph type="ftr" sz="quarter" idx="29"/>
          </p:nvPr>
        </p:nvSpPr>
        <p:spPr/>
        <p:txBody>
          <a:bodyPr/>
          <a:lstStyle/>
          <a:p>
            <a:endParaRPr lang="en-GB"/>
          </a:p>
        </p:txBody>
      </p:sp>
      <p:sp>
        <p:nvSpPr>
          <p:cNvPr id="9" name="Slide Number Placeholder 8">
            <a:extLst>
              <a:ext uri="{FF2B5EF4-FFF2-40B4-BE49-F238E27FC236}">
                <a16:creationId xmlns:a16="http://schemas.microsoft.com/office/drawing/2014/main" id="{D3D4743C-0184-4AE6-8901-D4C4FE13116A}"/>
              </a:ext>
            </a:extLst>
          </p:cNvPr>
          <p:cNvSpPr>
            <a:spLocks noGrp="1"/>
          </p:cNvSpPr>
          <p:nvPr>
            <p:ph type="sldNum" sz="quarter" idx="30"/>
          </p:nvPr>
        </p:nvSpPr>
        <p:spPr/>
        <p:txBody>
          <a:bodyPr/>
          <a:lstStyle/>
          <a:p>
            <a:fld id="{9F9F533D-B52E-4A2F-BF72-0ADD2D94BD75}" type="slidenum">
              <a:rPr lang="en-GB" smtClean="0"/>
              <a:pPr/>
              <a:t>‹#›</a:t>
            </a:fld>
            <a:endParaRPr lang="en-GB"/>
          </a:p>
        </p:txBody>
      </p:sp>
      <p:sp>
        <p:nvSpPr>
          <p:cNvPr id="3" name="Text Placeholder 2">
            <a:extLst>
              <a:ext uri="{FF2B5EF4-FFF2-40B4-BE49-F238E27FC236}">
                <a16:creationId xmlns:a16="http://schemas.microsoft.com/office/drawing/2014/main" id="{557407D7-26D4-4453-5DC7-A7011EC7E218}"/>
              </a:ext>
            </a:extLst>
          </p:cNvPr>
          <p:cNvSpPr>
            <a:spLocks noGrp="1"/>
          </p:cNvSpPr>
          <p:nvPr>
            <p:ph type="body" sz="quarter" idx="31" hasCustomPrompt="1"/>
          </p:nvPr>
        </p:nvSpPr>
        <p:spPr>
          <a:xfrm>
            <a:off x="365126" y="5792400"/>
            <a:ext cx="3653156" cy="298800"/>
          </a:xfrm>
        </p:spPr>
        <p:txBody>
          <a:bodyPr lIns="0" tIns="72000" rIns="0" bIns="72000" anchor="b">
            <a:noAutofit/>
          </a:bodyPr>
          <a:lstStyle>
            <a:lvl1pPr marL="0" indent="0">
              <a:spcBef>
                <a:spcPts val="0"/>
              </a:spcBef>
              <a:spcAft>
                <a:spcPts val="0"/>
              </a:spcAft>
              <a:buNone/>
              <a:defRPr sz="1200"/>
            </a:lvl1pPr>
            <a:lvl2pPr marL="357542" indent="0">
              <a:buNone/>
              <a:defRPr/>
            </a:lvl2pPr>
            <a:lvl3pPr marL="719982" indent="0">
              <a:buNone/>
              <a:defRPr/>
            </a:lvl3pPr>
            <a:lvl4pPr marL="1081424" indent="0">
              <a:buNone/>
              <a:defRPr/>
            </a:lvl4pPr>
            <a:lvl5pPr marL="1439964" indent="0">
              <a:buNone/>
              <a:defRPr/>
            </a:lvl5pPr>
          </a:lstStyle>
          <a:p>
            <a:pPr lvl="0"/>
            <a:r>
              <a:rPr lang="en-US"/>
              <a:t>Insert Source text</a:t>
            </a:r>
          </a:p>
        </p:txBody>
      </p:sp>
      <p:sp>
        <p:nvSpPr>
          <p:cNvPr id="25" name="Text Placeholder 24">
            <a:extLst>
              <a:ext uri="{FF2B5EF4-FFF2-40B4-BE49-F238E27FC236}">
                <a16:creationId xmlns:a16="http://schemas.microsoft.com/office/drawing/2014/main" id="{0FC42DF1-9B7E-9A5C-E40E-35292FD97B55}"/>
              </a:ext>
            </a:extLst>
          </p:cNvPr>
          <p:cNvSpPr>
            <a:spLocks noGrp="1"/>
          </p:cNvSpPr>
          <p:nvPr>
            <p:ph type="body" sz="quarter" idx="32" hasCustomPrompt="1"/>
          </p:nvPr>
        </p:nvSpPr>
        <p:spPr>
          <a:xfrm>
            <a:off x="365126" y="1303338"/>
            <a:ext cx="3480970" cy="796925"/>
          </a:xfrm>
        </p:spPr>
        <p:txBody>
          <a:bodyPr lIns="0" tIns="72000" rIns="0" bIns="72000">
            <a:noAutofit/>
          </a:bodyPr>
          <a:lstStyle>
            <a:lvl1pPr marL="0" indent="0">
              <a:buNone/>
              <a:defRPr sz="2400" b="1">
                <a:solidFill>
                  <a:schemeClr val="tx2"/>
                </a:solidFill>
              </a:defRPr>
            </a:lvl1pPr>
            <a:lvl2pPr marL="357542" indent="0">
              <a:buNone/>
              <a:defRPr/>
            </a:lvl2pPr>
            <a:lvl3pPr marL="719982" indent="0">
              <a:buNone/>
              <a:defRPr/>
            </a:lvl3pPr>
            <a:lvl4pPr marL="1081424" indent="0">
              <a:buNone/>
              <a:defRPr/>
            </a:lvl4pPr>
            <a:lvl5pPr marL="1439964" indent="0">
              <a:buNone/>
              <a:defRPr/>
            </a:lvl5pPr>
          </a:lstStyle>
          <a:p>
            <a:pPr lvl="0"/>
            <a:r>
              <a:rPr lang="en-US"/>
              <a:t>Click to edit subheading text</a:t>
            </a:r>
            <a:endParaRPr lang="en-GB"/>
          </a:p>
        </p:txBody>
      </p:sp>
      <p:sp>
        <p:nvSpPr>
          <p:cNvPr id="19" name="Picture Placeholder 18">
            <a:extLst>
              <a:ext uri="{FF2B5EF4-FFF2-40B4-BE49-F238E27FC236}">
                <a16:creationId xmlns:a16="http://schemas.microsoft.com/office/drawing/2014/main" id="{842A83F9-173D-2F5C-840B-653949B4C528}"/>
              </a:ext>
            </a:extLst>
          </p:cNvPr>
          <p:cNvSpPr>
            <a:spLocks noGrp="1"/>
          </p:cNvSpPr>
          <p:nvPr>
            <p:ph type="pic" sz="quarter" idx="14" hasCustomPrompt="1"/>
          </p:nvPr>
        </p:nvSpPr>
        <p:spPr>
          <a:xfrm>
            <a:off x="3848179" y="1303337"/>
            <a:ext cx="7977108" cy="4787900"/>
          </a:xfrm>
          <a:custGeom>
            <a:avLst/>
            <a:gdLst>
              <a:gd name="connsiteX0" fmla="*/ 594703 w 7977108"/>
              <a:gd name="connsiteY0" fmla="*/ 0 h 4787900"/>
              <a:gd name="connsiteX1" fmla="*/ 7804600 w 7977108"/>
              <a:gd name="connsiteY1" fmla="*/ 0 h 4787900"/>
              <a:gd name="connsiteX2" fmla="*/ 7977108 w 7977108"/>
              <a:gd name="connsiteY2" fmla="*/ 172508 h 4787900"/>
              <a:gd name="connsiteX3" fmla="*/ 7977108 w 7977108"/>
              <a:gd name="connsiteY3" fmla="*/ 4615392 h 4787900"/>
              <a:gd name="connsiteX4" fmla="*/ 7804600 w 7977108"/>
              <a:gd name="connsiteY4" fmla="*/ 4787900 h 4787900"/>
              <a:gd name="connsiteX5" fmla="*/ 594703 w 7977108"/>
              <a:gd name="connsiteY5" fmla="*/ 4787900 h 4787900"/>
              <a:gd name="connsiteX6" fmla="*/ 422195 w 7977108"/>
              <a:gd name="connsiteY6" fmla="*/ 4615392 h 4787900"/>
              <a:gd name="connsiteX7" fmla="*/ 422195 w 7977108"/>
              <a:gd name="connsiteY7" fmla="*/ 1002316 h 4787900"/>
              <a:gd name="connsiteX8" fmla="*/ 419981 w 7977108"/>
              <a:gd name="connsiteY8" fmla="*/ 976226 h 4787900"/>
              <a:gd name="connsiteX9" fmla="*/ 7859 w 7977108"/>
              <a:gd name="connsiteY9" fmla="*/ 614915 h 4787900"/>
              <a:gd name="connsiteX10" fmla="*/ 7859 w 7977108"/>
              <a:gd name="connsiteY10" fmla="*/ 597453 h 4787900"/>
              <a:gd name="connsiteX11" fmla="*/ 419981 w 7977108"/>
              <a:gd name="connsiteY11" fmla="*/ 236137 h 4787900"/>
              <a:gd name="connsiteX12" fmla="*/ 422195 w 7977108"/>
              <a:gd name="connsiteY12" fmla="*/ 210041 h 4787900"/>
              <a:gd name="connsiteX13" fmla="*/ 422195 w 7977108"/>
              <a:gd name="connsiteY13" fmla="*/ 172508 h 4787900"/>
              <a:gd name="connsiteX14" fmla="*/ 594703 w 7977108"/>
              <a:gd name="connsiteY14" fmla="*/ 0 h 478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77108" h="4787900">
                <a:moveTo>
                  <a:pt x="594703" y="0"/>
                </a:moveTo>
                <a:lnTo>
                  <a:pt x="7804600" y="0"/>
                </a:lnTo>
                <a:cubicBezTo>
                  <a:pt x="7899874" y="0"/>
                  <a:pt x="7977108" y="77234"/>
                  <a:pt x="7977108" y="172508"/>
                </a:cubicBezTo>
                <a:lnTo>
                  <a:pt x="7977108" y="4615392"/>
                </a:lnTo>
                <a:cubicBezTo>
                  <a:pt x="7977108" y="4710666"/>
                  <a:pt x="7899874" y="4787900"/>
                  <a:pt x="7804600" y="4787900"/>
                </a:cubicBezTo>
                <a:lnTo>
                  <a:pt x="594703" y="4787900"/>
                </a:lnTo>
                <a:cubicBezTo>
                  <a:pt x="499429" y="4787900"/>
                  <a:pt x="422195" y="4710666"/>
                  <a:pt x="422195" y="4615392"/>
                </a:cubicBezTo>
                <a:lnTo>
                  <a:pt x="422195" y="1002316"/>
                </a:lnTo>
                <a:lnTo>
                  <a:pt x="419981" y="976226"/>
                </a:lnTo>
                <a:cubicBezTo>
                  <a:pt x="387560" y="794064"/>
                  <a:pt x="243169" y="679089"/>
                  <a:pt x="7859" y="614915"/>
                </a:cubicBezTo>
                <a:cubicBezTo>
                  <a:pt x="-2620" y="611423"/>
                  <a:pt x="-2620" y="600944"/>
                  <a:pt x="7859" y="597453"/>
                </a:cubicBezTo>
                <a:cubicBezTo>
                  <a:pt x="243169" y="533278"/>
                  <a:pt x="387560" y="418299"/>
                  <a:pt x="419981" y="236137"/>
                </a:cubicBezTo>
                <a:lnTo>
                  <a:pt x="422195" y="210041"/>
                </a:lnTo>
                <a:lnTo>
                  <a:pt x="422195" y="172508"/>
                </a:lnTo>
                <a:cubicBezTo>
                  <a:pt x="422195" y="77234"/>
                  <a:pt x="499429" y="0"/>
                  <a:pt x="594703" y="0"/>
                </a:cubicBezTo>
                <a:close/>
              </a:path>
            </a:pathLst>
          </a:custGeom>
          <a:solidFill>
            <a:schemeClr val="bg1">
              <a:lumMod val="95000"/>
            </a:schemeClr>
          </a:solidFill>
          <a:ln>
            <a:noFill/>
          </a:ln>
        </p:spPr>
        <p:txBody>
          <a:bodyPr wrap="square" lIns="900000" tIns="216000" rIns="540000" bIns="72000" anchor="ctr">
            <a:noAutofit/>
          </a:bodyPr>
          <a:lstStyle>
            <a:lvl1pPr marL="0" indent="0" algn="ctr">
              <a:lnSpc>
                <a:spcPct val="100000"/>
              </a:lnSpc>
              <a:buNone/>
              <a:defRPr sz="2200" i="0" baseline="0">
                <a:solidFill>
                  <a:schemeClr val="tx1"/>
                </a:solidFill>
              </a:defRPr>
            </a:lvl1pPr>
          </a:lstStyle>
          <a:p>
            <a:r>
              <a:rPr lang="en-GB"/>
              <a:t>[Click here to insert image]</a:t>
            </a:r>
            <a:br>
              <a:rPr lang="en-GB"/>
            </a:br>
            <a:br>
              <a:rPr lang="en-GB"/>
            </a:br>
            <a:br>
              <a:rPr lang="en-GB"/>
            </a:br>
            <a:br>
              <a:rPr lang="en-GB"/>
            </a:br>
            <a:br>
              <a:rPr lang="en-GB"/>
            </a:br>
            <a:br>
              <a:rPr lang="en-GB"/>
            </a:br>
            <a:r>
              <a:rPr lang="en-GB"/>
              <a:t>[</a:t>
            </a:r>
            <a:r>
              <a:rPr lang="en-US"/>
              <a:t>The image can then be scaled within the frame by using the ‘Crop’ feature in the ‘Picture Format’ tab of the ribbon. Right click on image to add/edit alt text</a:t>
            </a:r>
            <a:r>
              <a:rPr lang="en-GB"/>
              <a:t>]</a:t>
            </a:r>
          </a:p>
        </p:txBody>
      </p:sp>
      <p:sp>
        <p:nvSpPr>
          <p:cNvPr id="11" name="Title 1">
            <a:extLst>
              <a:ext uri="{FF2B5EF4-FFF2-40B4-BE49-F238E27FC236}">
                <a16:creationId xmlns:a16="http://schemas.microsoft.com/office/drawing/2014/main" id="{7E92BEDA-CC1A-B239-4AEA-C3F37E214629}"/>
              </a:ext>
            </a:extLst>
          </p:cNvPr>
          <p:cNvSpPr>
            <a:spLocks noGrp="1"/>
          </p:cNvSpPr>
          <p:nvPr>
            <p:ph type="title"/>
          </p:nvPr>
        </p:nvSpPr>
        <p:spPr>
          <a:xfrm>
            <a:off x="365125" y="242888"/>
            <a:ext cx="11460163" cy="430887"/>
          </a:xfrm>
        </p:spPr>
        <p:txBody>
          <a:bodyPr/>
          <a:lstStyle/>
          <a:p>
            <a:r>
              <a:rPr lang="en-GB"/>
              <a:t>Click to edit Master title style</a:t>
            </a:r>
            <a:endParaRPr lang="en-US"/>
          </a:p>
        </p:txBody>
      </p:sp>
      <p:sp>
        <p:nvSpPr>
          <p:cNvPr id="13" name="Subtitle 2">
            <a:extLst>
              <a:ext uri="{FF2B5EF4-FFF2-40B4-BE49-F238E27FC236}">
                <a16:creationId xmlns:a16="http://schemas.microsoft.com/office/drawing/2014/main" id="{0750812B-2C47-57D4-77B8-4674E64952EE}"/>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5" name="Freeform: Shape 14">
            <a:extLst>
              <a:ext uri="{FF2B5EF4-FFF2-40B4-BE49-F238E27FC236}">
                <a16:creationId xmlns:a16="http://schemas.microsoft.com/office/drawing/2014/main" id="{7DE5D052-D1E8-918C-87BF-6E3142B87FEF}"/>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4124558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Image and Text 1">
    <p:spTree>
      <p:nvGrpSpPr>
        <p:cNvPr id="1" name=""/>
        <p:cNvGrpSpPr/>
        <p:nvPr/>
      </p:nvGrpSpPr>
      <p:grpSpPr>
        <a:xfrm>
          <a:off x="0" y="0"/>
          <a:ext cx="0" cy="0"/>
          <a:chOff x="0" y="0"/>
          <a:chExt cx="0" cy="0"/>
        </a:xfrm>
      </p:grpSpPr>
      <p:sp>
        <p:nvSpPr>
          <p:cNvPr id="19" name="Text Placeholder 6"/>
          <p:cNvSpPr>
            <a:spLocks noGrp="1"/>
          </p:cNvSpPr>
          <p:nvPr>
            <p:ph type="body" sz="quarter" idx="13" hasCustomPrompt="1"/>
          </p:nvPr>
        </p:nvSpPr>
        <p:spPr>
          <a:xfrm>
            <a:off x="365126" y="1303338"/>
            <a:ext cx="5602288" cy="4785927"/>
          </a:xfrm>
          <a:prstGeom prst="rect">
            <a:avLst/>
          </a:prstGeom>
        </p:spPr>
        <p:txBody>
          <a:bodyPr lIns="0" tIns="180000" rIns="0" bIns="180000">
            <a:noAutofit/>
          </a:bodyPr>
          <a:lstStyle>
            <a:lvl1pPr marL="359991" indent="-359991">
              <a:buClr>
                <a:schemeClr val="tx2"/>
              </a:buClr>
              <a:buFont typeface="Arial" panose="020B0604020202020204" pitchFamily="34" charset="0"/>
              <a:buChar char="•"/>
              <a:defRPr/>
            </a:lvl1pPr>
            <a:lvl2pPr marL="717533" indent="-359991">
              <a:buClr>
                <a:schemeClr val="tx1"/>
              </a:buClr>
              <a:buFont typeface="Arial" panose="020B0604020202020204" pitchFamily="34" charset="0"/>
              <a:buChar char="-"/>
              <a:defRPr/>
            </a:lvl2pPr>
            <a:lvl3pPr marL="1079973" indent="-359991">
              <a:buClr>
                <a:schemeClr val="tx1"/>
              </a:buClr>
              <a:buFont typeface="Arial" panose="020B0604020202020204" pitchFamily="34" charset="0"/>
              <a:buChar char="-"/>
              <a:defRPr/>
            </a:lvl3pPr>
            <a:lvl4pPr marL="1441415" indent="-359991">
              <a:buClr>
                <a:schemeClr val="tx1"/>
              </a:buClr>
              <a:buFont typeface="Arial" panose="020B0604020202020204" pitchFamily="34" charset="0"/>
              <a:buChar char="-"/>
              <a:defRPr/>
            </a:lvl4pPr>
            <a:lvl5pPr marL="1799955" indent="-359991">
              <a:buClr>
                <a:schemeClr val="tx1"/>
              </a:buClr>
              <a:buFont typeface="Arial" panose="020B0604020202020204" pitchFamily="34" charset="0"/>
              <a:buChar char="-"/>
              <a:defRPr/>
            </a:lvl5pPr>
          </a:lstStyle>
          <a:p>
            <a:pPr lvl="0"/>
            <a:r>
              <a:rPr lang="en-GB"/>
              <a:t>Click to enter text content. </a:t>
            </a:r>
            <a:r>
              <a:rPr lang="en-US"/>
              <a:t>If text content appears too large please reduce the size of the font.</a:t>
            </a:r>
            <a:endParaRPr lang="en-GB"/>
          </a:p>
          <a:p>
            <a:pPr lvl="1"/>
            <a:r>
              <a:rPr lang="en-GB"/>
              <a:t>Second level</a:t>
            </a:r>
          </a:p>
          <a:p>
            <a:pPr lvl="2"/>
            <a:r>
              <a:rPr lang="en-GB"/>
              <a:t>Third level</a:t>
            </a:r>
          </a:p>
          <a:p>
            <a:pPr lvl="3"/>
            <a:r>
              <a:rPr lang="en-GB"/>
              <a:t>Fourth level</a:t>
            </a:r>
          </a:p>
          <a:p>
            <a:pPr lvl="4"/>
            <a:r>
              <a:rPr lang="en-GB"/>
              <a:t>Fifth level</a:t>
            </a:r>
          </a:p>
        </p:txBody>
      </p:sp>
      <p:sp>
        <p:nvSpPr>
          <p:cNvPr id="20" name="Picture Placeholder 8"/>
          <p:cNvSpPr>
            <a:spLocks noGrp="1"/>
          </p:cNvSpPr>
          <p:nvPr>
            <p:ph type="pic" sz="quarter" idx="14" hasCustomPrompt="1"/>
          </p:nvPr>
        </p:nvSpPr>
        <p:spPr>
          <a:xfrm>
            <a:off x="6223001" y="1303338"/>
            <a:ext cx="5602288" cy="2049077"/>
          </a:xfrm>
          <a:prstGeom prst="roundRect">
            <a:avLst>
              <a:gd name="adj" fmla="val 8542"/>
            </a:avLst>
          </a:prstGeom>
          <a:solidFill>
            <a:schemeClr val="bg1">
              <a:lumMod val="95000"/>
            </a:schemeClr>
          </a:solidFill>
          <a:ln>
            <a:noFill/>
          </a:ln>
        </p:spPr>
        <p:txBody>
          <a:bodyPr lIns="0" tIns="180000" rIns="0" bIns="72000" anchor="ctr">
            <a:noAutofit/>
          </a:bodyPr>
          <a:lstStyle>
            <a:lvl1pPr marL="0" indent="0" algn="ctr">
              <a:buNone/>
              <a:defRPr sz="1600" i="0" baseline="0">
                <a:solidFill>
                  <a:schemeClr val="tx1"/>
                </a:solidFill>
              </a:defRPr>
            </a:lvl1pPr>
          </a:lstStyle>
          <a:p>
            <a:r>
              <a:rPr lang="en-GB"/>
              <a:t>[Click here to insert image]</a:t>
            </a:r>
            <a:br>
              <a:rPr lang="en-GB"/>
            </a:br>
            <a:br>
              <a:rPr lang="en-GB"/>
            </a:br>
            <a:br>
              <a:rPr lang="en-GB"/>
            </a:br>
            <a:r>
              <a:rPr lang="en-GB"/>
              <a:t>[</a:t>
            </a:r>
            <a:r>
              <a:rPr lang="en-US"/>
              <a:t>The image can then be scaled within the frame by </a:t>
            </a:r>
            <a:br>
              <a:rPr lang="en-US"/>
            </a:br>
            <a:r>
              <a:rPr lang="en-US"/>
              <a:t>using the ‘Crop’ feature in the ‘Picture Format’ tab </a:t>
            </a:r>
            <a:br>
              <a:rPr lang="en-US"/>
            </a:br>
            <a:r>
              <a:rPr lang="en-US"/>
              <a:t>of the ribbon. Right click on image to add/edit alt text]</a:t>
            </a:r>
            <a:endParaRPr lang="en-GB"/>
          </a:p>
        </p:txBody>
      </p:sp>
      <p:sp>
        <p:nvSpPr>
          <p:cNvPr id="21" name="Text Placeholder 7"/>
          <p:cNvSpPr>
            <a:spLocks noGrp="1"/>
          </p:cNvSpPr>
          <p:nvPr>
            <p:ph type="body" sz="quarter" idx="26" hasCustomPrompt="1"/>
          </p:nvPr>
        </p:nvSpPr>
        <p:spPr>
          <a:xfrm>
            <a:off x="6223001" y="3383480"/>
            <a:ext cx="5602287" cy="298800"/>
          </a:xfrm>
          <a:prstGeom prst="rect">
            <a:avLst/>
          </a:prstGeom>
        </p:spPr>
        <p:txBody>
          <a:bodyPr lIns="0" tIns="72000" rIns="0" bIns="72000">
            <a:noAutofit/>
          </a:bodyPr>
          <a:lstStyle>
            <a:lvl1pPr marL="0" indent="0">
              <a:spcBef>
                <a:spcPts val="0"/>
              </a:spcBef>
              <a:spcAft>
                <a:spcPts val="0"/>
              </a:spcAft>
              <a:buNone/>
              <a:defRPr sz="1200">
                <a:solidFill>
                  <a:schemeClr val="tx1"/>
                </a:solidFill>
              </a:defRPr>
            </a:lvl1pPr>
            <a:lvl2pPr marL="357542" indent="0">
              <a:buNone/>
              <a:defRPr sz="1067">
                <a:solidFill>
                  <a:schemeClr val="bg2"/>
                </a:solidFill>
              </a:defRPr>
            </a:lvl2pPr>
            <a:lvl3pPr marL="719982" indent="0">
              <a:buNone/>
              <a:defRPr sz="1067">
                <a:solidFill>
                  <a:schemeClr val="bg2"/>
                </a:solidFill>
              </a:defRPr>
            </a:lvl3pPr>
            <a:lvl4pPr marL="1081424" indent="0">
              <a:buNone/>
              <a:defRPr sz="1067">
                <a:solidFill>
                  <a:schemeClr val="bg2"/>
                </a:solidFill>
              </a:defRPr>
            </a:lvl4pPr>
            <a:lvl5pPr marL="1439964" indent="0">
              <a:buNone/>
              <a:defRPr sz="1067">
                <a:solidFill>
                  <a:schemeClr val="bg2"/>
                </a:solidFill>
              </a:defRPr>
            </a:lvl5pPr>
          </a:lstStyle>
          <a:p>
            <a:pPr lvl="0"/>
            <a:r>
              <a:rPr lang="en-GB"/>
              <a:t>Insert Source text</a:t>
            </a:r>
          </a:p>
        </p:txBody>
      </p:sp>
      <p:sp>
        <p:nvSpPr>
          <p:cNvPr id="35" name="Picture Placeholder 8"/>
          <p:cNvSpPr>
            <a:spLocks noGrp="1" noChangeAspect="1"/>
          </p:cNvSpPr>
          <p:nvPr>
            <p:ph type="pic" sz="quarter" idx="27" hasCustomPrompt="1"/>
          </p:nvPr>
        </p:nvSpPr>
        <p:spPr>
          <a:xfrm>
            <a:off x="6223001" y="3713345"/>
            <a:ext cx="5602288" cy="2048029"/>
          </a:xfrm>
          <a:prstGeom prst="roundRect">
            <a:avLst>
              <a:gd name="adj" fmla="val 8498"/>
            </a:avLst>
          </a:prstGeom>
          <a:solidFill>
            <a:schemeClr val="bg1">
              <a:lumMod val="95000"/>
            </a:schemeClr>
          </a:solidFill>
          <a:ln>
            <a:noFill/>
          </a:ln>
        </p:spPr>
        <p:txBody>
          <a:bodyPr lIns="0" tIns="180000" rIns="0" bIns="72000" anchor="ctr">
            <a:noAutofit/>
          </a:bodyPr>
          <a:lstStyle>
            <a:lvl1pPr marL="0" indent="0" algn="ctr">
              <a:buNone/>
              <a:defRPr sz="1600" i="0" baseline="0">
                <a:solidFill>
                  <a:schemeClr val="tx1"/>
                </a:solidFill>
              </a:defRPr>
            </a:lvl1pPr>
          </a:lstStyle>
          <a:p>
            <a:r>
              <a:rPr lang="en-GB"/>
              <a:t>[Click here to insert image]</a:t>
            </a:r>
            <a:br>
              <a:rPr lang="en-GB"/>
            </a:br>
            <a:br>
              <a:rPr lang="en-GB"/>
            </a:br>
            <a:br>
              <a:rPr lang="en-GB"/>
            </a:br>
            <a:r>
              <a:rPr lang="en-GB"/>
              <a:t>[</a:t>
            </a:r>
            <a:r>
              <a:rPr lang="en-US"/>
              <a:t>The image can then be scaled within the frame by </a:t>
            </a:r>
            <a:br>
              <a:rPr lang="en-US"/>
            </a:br>
            <a:r>
              <a:rPr lang="en-US"/>
              <a:t>using the ‘Crop’ feature in the ‘Picture Format’ tab </a:t>
            </a:r>
            <a:br>
              <a:rPr lang="en-US"/>
            </a:br>
            <a:r>
              <a:rPr lang="en-US"/>
              <a:t>of the ribbon. Right click on image to add/edit alt text]</a:t>
            </a:r>
            <a:endParaRPr lang="en-GB"/>
          </a:p>
        </p:txBody>
      </p:sp>
      <p:sp>
        <p:nvSpPr>
          <p:cNvPr id="36" name="Text Placeholder 7"/>
          <p:cNvSpPr>
            <a:spLocks noGrp="1"/>
          </p:cNvSpPr>
          <p:nvPr>
            <p:ph type="body" sz="quarter" idx="28" hasCustomPrompt="1"/>
          </p:nvPr>
        </p:nvSpPr>
        <p:spPr>
          <a:xfrm>
            <a:off x="6223001" y="5792438"/>
            <a:ext cx="5602287" cy="298800"/>
          </a:xfrm>
          <a:prstGeom prst="rect">
            <a:avLst/>
          </a:prstGeom>
        </p:spPr>
        <p:txBody>
          <a:bodyPr lIns="0" tIns="72000" rIns="0" bIns="72000">
            <a:noAutofit/>
          </a:bodyPr>
          <a:lstStyle>
            <a:lvl1pPr marL="0" indent="0">
              <a:spcBef>
                <a:spcPts val="0"/>
              </a:spcBef>
              <a:spcAft>
                <a:spcPts val="0"/>
              </a:spcAft>
              <a:buNone/>
              <a:defRPr sz="1200">
                <a:solidFill>
                  <a:schemeClr val="tx1"/>
                </a:solidFill>
              </a:defRPr>
            </a:lvl1pPr>
            <a:lvl2pPr marL="357542" indent="0">
              <a:buNone/>
              <a:defRPr sz="1067">
                <a:solidFill>
                  <a:schemeClr val="bg2"/>
                </a:solidFill>
              </a:defRPr>
            </a:lvl2pPr>
            <a:lvl3pPr marL="719982" indent="0">
              <a:buNone/>
              <a:defRPr sz="1067">
                <a:solidFill>
                  <a:schemeClr val="bg2"/>
                </a:solidFill>
              </a:defRPr>
            </a:lvl3pPr>
            <a:lvl4pPr marL="1081424" indent="0">
              <a:buNone/>
              <a:defRPr sz="1067">
                <a:solidFill>
                  <a:schemeClr val="bg2"/>
                </a:solidFill>
              </a:defRPr>
            </a:lvl4pPr>
            <a:lvl5pPr marL="1439964" indent="0">
              <a:buNone/>
              <a:defRPr sz="1067">
                <a:solidFill>
                  <a:schemeClr val="bg2"/>
                </a:solidFill>
              </a:defRPr>
            </a:lvl5pPr>
          </a:lstStyle>
          <a:p>
            <a:pPr lvl="0"/>
            <a:r>
              <a:rPr lang="en-GB"/>
              <a:t>Insert Source text</a:t>
            </a:r>
          </a:p>
        </p:txBody>
      </p:sp>
      <p:sp>
        <p:nvSpPr>
          <p:cNvPr id="5" name="Date Placeholder 4"/>
          <p:cNvSpPr>
            <a:spLocks noGrp="1"/>
          </p:cNvSpPr>
          <p:nvPr>
            <p:ph type="dt" sz="half" idx="30"/>
          </p:nvPr>
        </p:nvSpPr>
        <p:spPr/>
        <p:txBody>
          <a:bodyPr/>
          <a:lstStyle>
            <a:lvl1pPr algn="r">
              <a:defRPr/>
            </a:lvl1pPr>
          </a:lstStyle>
          <a:p>
            <a:fld id="{D35EAFE1-FE5F-44CC-825D-16EBF058F4AD}" type="datetime4">
              <a:rPr lang="en-GB" smtClean="0"/>
              <a:t>17 March 2023</a:t>
            </a:fld>
            <a:endParaRPr lang="en-GB"/>
          </a:p>
        </p:txBody>
      </p:sp>
      <p:sp>
        <p:nvSpPr>
          <p:cNvPr id="7" name="Footer Placeholder 6"/>
          <p:cNvSpPr>
            <a:spLocks noGrp="1"/>
          </p:cNvSpPr>
          <p:nvPr>
            <p:ph type="ftr" sz="quarter" idx="31"/>
          </p:nvPr>
        </p:nvSpPr>
        <p:spPr/>
        <p:txBody>
          <a:bodyPr/>
          <a:lstStyle>
            <a:lvl1pPr>
              <a:defRPr/>
            </a:lvl1pPr>
          </a:lstStyle>
          <a:p>
            <a:endParaRPr lang="en-GB"/>
          </a:p>
        </p:txBody>
      </p:sp>
      <p:sp>
        <p:nvSpPr>
          <p:cNvPr id="8" name="Slide Number Placeholder 7"/>
          <p:cNvSpPr>
            <a:spLocks noGrp="1"/>
          </p:cNvSpPr>
          <p:nvPr>
            <p:ph type="sldNum" sz="quarter" idx="32"/>
          </p:nvPr>
        </p:nvSpPr>
        <p:spPr/>
        <p:txBody>
          <a:bodyPr/>
          <a:lstStyle/>
          <a:p>
            <a:fld id="{9F9F533D-B52E-4A2F-BF72-0ADD2D94BD75}" type="slidenum">
              <a:rPr lang="en-GB" smtClean="0"/>
              <a:pPr/>
              <a:t>‹#›</a:t>
            </a:fld>
            <a:endParaRPr lang="en-GB"/>
          </a:p>
        </p:txBody>
      </p:sp>
      <p:sp>
        <p:nvSpPr>
          <p:cNvPr id="12" name="Title 1">
            <a:extLst>
              <a:ext uri="{FF2B5EF4-FFF2-40B4-BE49-F238E27FC236}">
                <a16:creationId xmlns:a16="http://schemas.microsoft.com/office/drawing/2014/main" id="{A6A279A2-5C44-FF2E-B384-6E6E2D4B3927}"/>
              </a:ext>
            </a:extLst>
          </p:cNvPr>
          <p:cNvSpPr>
            <a:spLocks noGrp="1"/>
          </p:cNvSpPr>
          <p:nvPr>
            <p:ph type="title"/>
          </p:nvPr>
        </p:nvSpPr>
        <p:spPr>
          <a:xfrm>
            <a:off x="365125" y="242888"/>
            <a:ext cx="11460163" cy="430887"/>
          </a:xfrm>
        </p:spPr>
        <p:txBody>
          <a:bodyPr/>
          <a:lstStyle/>
          <a:p>
            <a:r>
              <a:rPr lang="en-GB"/>
              <a:t>Click to edit Master title style</a:t>
            </a:r>
            <a:endParaRPr lang="en-US"/>
          </a:p>
        </p:txBody>
      </p:sp>
      <p:sp>
        <p:nvSpPr>
          <p:cNvPr id="13" name="Subtitle 2">
            <a:extLst>
              <a:ext uri="{FF2B5EF4-FFF2-40B4-BE49-F238E27FC236}">
                <a16:creationId xmlns:a16="http://schemas.microsoft.com/office/drawing/2014/main" id="{AA0BC10E-676C-5CAF-16CC-96A54F223F7C}"/>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6" name="Freeform: Shape 15">
            <a:extLst>
              <a:ext uri="{FF2B5EF4-FFF2-40B4-BE49-F238E27FC236}">
                <a16:creationId xmlns:a16="http://schemas.microsoft.com/office/drawing/2014/main" id="{3C5935EB-46DA-41B4-C62C-331192886E84}"/>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1127212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Image and Text 2">
    <p:spTree>
      <p:nvGrpSpPr>
        <p:cNvPr id="1" name=""/>
        <p:cNvGrpSpPr/>
        <p:nvPr/>
      </p:nvGrpSpPr>
      <p:grpSpPr>
        <a:xfrm>
          <a:off x="0" y="0"/>
          <a:ext cx="0" cy="0"/>
          <a:chOff x="0" y="0"/>
          <a:chExt cx="0" cy="0"/>
        </a:xfrm>
      </p:grpSpPr>
      <p:sp>
        <p:nvSpPr>
          <p:cNvPr id="19" name="Text Placeholder 6"/>
          <p:cNvSpPr>
            <a:spLocks noGrp="1"/>
          </p:cNvSpPr>
          <p:nvPr>
            <p:ph type="body" sz="quarter" idx="13" hasCustomPrompt="1"/>
          </p:nvPr>
        </p:nvSpPr>
        <p:spPr>
          <a:xfrm>
            <a:off x="365125" y="1303338"/>
            <a:ext cx="3652838" cy="4785927"/>
          </a:xfrm>
          <a:prstGeom prst="rect">
            <a:avLst/>
          </a:prstGeom>
        </p:spPr>
        <p:txBody>
          <a:bodyPr lIns="0" tIns="180000" rIns="0" bIns="180000">
            <a:noAutofit/>
          </a:bodyPr>
          <a:lstStyle>
            <a:lvl1pPr marL="359991" indent="-359991">
              <a:buClr>
                <a:schemeClr val="tx2"/>
              </a:buClr>
              <a:buFont typeface="Arial" panose="020B0604020202020204" pitchFamily="34" charset="0"/>
              <a:buChar char="•"/>
              <a:defRPr/>
            </a:lvl1pPr>
            <a:lvl2pPr marL="717533" indent="-359991">
              <a:buClr>
                <a:schemeClr val="tx1"/>
              </a:buClr>
              <a:buFont typeface="Arial" panose="020B0604020202020204" pitchFamily="34" charset="0"/>
              <a:buChar char="-"/>
              <a:defRPr/>
            </a:lvl2pPr>
            <a:lvl3pPr marL="1079973" indent="-359991">
              <a:buClr>
                <a:schemeClr val="tx1"/>
              </a:buClr>
              <a:buFont typeface="Arial" panose="020B0604020202020204" pitchFamily="34" charset="0"/>
              <a:buChar char="-"/>
              <a:defRPr/>
            </a:lvl3pPr>
            <a:lvl4pPr marL="1441415" indent="-359991">
              <a:buClr>
                <a:schemeClr val="tx1"/>
              </a:buClr>
              <a:buFont typeface="Arial" panose="020B0604020202020204" pitchFamily="34" charset="0"/>
              <a:buChar char="-"/>
              <a:defRPr/>
            </a:lvl4pPr>
            <a:lvl5pPr marL="1799955" indent="-359991">
              <a:buClr>
                <a:schemeClr val="tx1"/>
              </a:buClr>
              <a:buFont typeface="Arial" panose="020B0604020202020204" pitchFamily="34" charset="0"/>
              <a:buChar char="-"/>
              <a:defRPr/>
            </a:lvl5pPr>
          </a:lstStyle>
          <a:p>
            <a:pPr lvl="0"/>
            <a:r>
              <a:rPr lang="en-GB"/>
              <a:t>Click to enter text content. </a:t>
            </a:r>
            <a:r>
              <a:rPr lang="en-US"/>
              <a:t>If text content appears too large please reduce the size of the font.</a:t>
            </a:r>
            <a:endParaRPr lang="en-GB"/>
          </a:p>
          <a:p>
            <a:pPr lvl="1"/>
            <a:r>
              <a:rPr lang="en-GB"/>
              <a:t>Second level</a:t>
            </a:r>
          </a:p>
          <a:p>
            <a:pPr lvl="2"/>
            <a:r>
              <a:rPr lang="en-GB"/>
              <a:t>Third level</a:t>
            </a:r>
          </a:p>
          <a:p>
            <a:pPr lvl="3"/>
            <a:r>
              <a:rPr lang="en-GB"/>
              <a:t>Fourth level</a:t>
            </a:r>
          </a:p>
          <a:p>
            <a:pPr lvl="4"/>
            <a:r>
              <a:rPr lang="en-GB"/>
              <a:t>Fifth level</a:t>
            </a:r>
          </a:p>
        </p:txBody>
      </p:sp>
      <p:sp>
        <p:nvSpPr>
          <p:cNvPr id="20" name="Picture Placeholder 8"/>
          <p:cNvSpPr>
            <a:spLocks noGrp="1"/>
          </p:cNvSpPr>
          <p:nvPr>
            <p:ph type="pic" sz="quarter" idx="14" hasCustomPrompt="1"/>
          </p:nvPr>
        </p:nvSpPr>
        <p:spPr>
          <a:xfrm>
            <a:off x="4270375" y="1303338"/>
            <a:ext cx="3649663" cy="4471820"/>
          </a:xfrm>
          <a:prstGeom prst="roundRect">
            <a:avLst>
              <a:gd name="adj" fmla="val 4843"/>
            </a:avLst>
          </a:prstGeom>
          <a:solidFill>
            <a:schemeClr val="bg1">
              <a:lumMod val="95000"/>
            </a:schemeClr>
          </a:solidFill>
          <a:ln>
            <a:noFill/>
          </a:ln>
        </p:spPr>
        <p:txBody>
          <a:bodyPr lIns="0" tIns="180000" rIns="0" bIns="72000" anchor="ctr">
            <a:noAutofit/>
          </a:bodyPr>
          <a:lstStyle>
            <a:lvl1pPr marL="0" indent="0" algn="ctr">
              <a:buNone/>
              <a:defRPr sz="1800" i="0" baseline="0">
                <a:solidFill>
                  <a:schemeClr val="tx1"/>
                </a:solidFill>
              </a:defRPr>
            </a:lvl1pPr>
          </a:lstStyle>
          <a:p>
            <a:r>
              <a:rPr lang="en-GB"/>
              <a:t>[Click here to insert image]</a:t>
            </a:r>
            <a:br>
              <a:rPr lang="en-GB"/>
            </a:br>
            <a:br>
              <a:rPr lang="en-GB"/>
            </a:br>
            <a:br>
              <a:rPr lang="en-GB"/>
            </a:br>
            <a:br>
              <a:rPr lang="en-GB"/>
            </a:br>
            <a:br>
              <a:rPr lang="en-GB"/>
            </a:br>
            <a:br>
              <a:rPr lang="en-GB"/>
            </a:br>
            <a:r>
              <a:rPr lang="en-GB"/>
              <a:t>[</a:t>
            </a:r>
            <a:r>
              <a:rPr lang="en-US"/>
              <a:t>The image can then be scaled within the frame by using the ‘Crop’ feature in the ‘Picture Format’ tab of the ribbon. Right click on image to add/edit alt text]</a:t>
            </a:r>
            <a:endParaRPr lang="en-GB"/>
          </a:p>
        </p:txBody>
      </p:sp>
      <p:sp>
        <p:nvSpPr>
          <p:cNvPr id="21" name="Text Placeholder 7"/>
          <p:cNvSpPr>
            <a:spLocks noGrp="1"/>
          </p:cNvSpPr>
          <p:nvPr>
            <p:ph type="body" sz="quarter" idx="26" hasCustomPrompt="1"/>
          </p:nvPr>
        </p:nvSpPr>
        <p:spPr>
          <a:xfrm>
            <a:off x="4270376" y="5790465"/>
            <a:ext cx="3650970" cy="298800"/>
          </a:xfrm>
          <a:prstGeom prst="rect">
            <a:avLst/>
          </a:prstGeom>
        </p:spPr>
        <p:txBody>
          <a:bodyPr lIns="0" tIns="72000" rIns="0" bIns="72000">
            <a:noAutofit/>
          </a:bodyPr>
          <a:lstStyle>
            <a:lvl1pPr marL="0" indent="0">
              <a:spcBef>
                <a:spcPts val="0"/>
              </a:spcBef>
              <a:spcAft>
                <a:spcPts val="0"/>
              </a:spcAft>
              <a:buNone/>
              <a:defRPr sz="1200">
                <a:solidFill>
                  <a:schemeClr val="tx1"/>
                </a:solidFill>
              </a:defRPr>
            </a:lvl1pPr>
            <a:lvl2pPr marL="357542" indent="0">
              <a:buNone/>
              <a:defRPr sz="1067">
                <a:solidFill>
                  <a:schemeClr val="bg2"/>
                </a:solidFill>
              </a:defRPr>
            </a:lvl2pPr>
            <a:lvl3pPr marL="719982" indent="0">
              <a:buNone/>
              <a:defRPr sz="1067">
                <a:solidFill>
                  <a:schemeClr val="bg2"/>
                </a:solidFill>
              </a:defRPr>
            </a:lvl3pPr>
            <a:lvl4pPr marL="1081424" indent="0">
              <a:buNone/>
              <a:defRPr sz="1067">
                <a:solidFill>
                  <a:schemeClr val="bg2"/>
                </a:solidFill>
              </a:defRPr>
            </a:lvl4pPr>
            <a:lvl5pPr marL="1439964" indent="0">
              <a:buNone/>
              <a:defRPr sz="1067">
                <a:solidFill>
                  <a:schemeClr val="bg2"/>
                </a:solidFill>
              </a:defRPr>
            </a:lvl5pPr>
          </a:lstStyle>
          <a:p>
            <a:pPr lvl="0"/>
            <a:r>
              <a:rPr lang="en-GB"/>
              <a:t>Insert Source text</a:t>
            </a:r>
          </a:p>
        </p:txBody>
      </p:sp>
      <p:sp>
        <p:nvSpPr>
          <p:cNvPr id="35" name="Picture Placeholder 8"/>
          <p:cNvSpPr>
            <a:spLocks noGrp="1"/>
          </p:cNvSpPr>
          <p:nvPr>
            <p:ph type="pic" sz="quarter" idx="27" hasCustomPrompt="1"/>
          </p:nvPr>
        </p:nvSpPr>
        <p:spPr>
          <a:xfrm>
            <a:off x="8172450" y="1303338"/>
            <a:ext cx="3650400" cy="4471200"/>
          </a:xfrm>
          <a:prstGeom prst="roundRect">
            <a:avLst>
              <a:gd name="adj" fmla="val 5084"/>
            </a:avLst>
          </a:prstGeom>
          <a:solidFill>
            <a:schemeClr val="bg1">
              <a:lumMod val="95000"/>
            </a:schemeClr>
          </a:solidFill>
          <a:ln>
            <a:noFill/>
          </a:ln>
        </p:spPr>
        <p:txBody>
          <a:bodyPr lIns="0" tIns="180000" rIns="0" bIns="72000" anchor="ctr">
            <a:noAutofit/>
          </a:bodyPr>
          <a:lstStyle>
            <a:lvl1pPr marL="0" indent="0" algn="ctr">
              <a:buNone/>
              <a:defRPr sz="1800" i="0" baseline="0">
                <a:solidFill>
                  <a:schemeClr val="tx1"/>
                </a:solidFill>
              </a:defRPr>
            </a:lvl1pPr>
          </a:lstStyle>
          <a:p>
            <a:r>
              <a:rPr lang="en-GB"/>
              <a:t>[Click here to insert image]</a:t>
            </a:r>
            <a:br>
              <a:rPr lang="en-GB"/>
            </a:br>
            <a:br>
              <a:rPr lang="en-GB"/>
            </a:br>
            <a:br>
              <a:rPr lang="en-GB"/>
            </a:br>
            <a:br>
              <a:rPr lang="en-GB"/>
            </a:br>
            <a:br>
              <a:rPr lang="en-GB"/>
            </a:br>
            <a:br>
              <a:rPr lang="en-GB"/>
            </a:br>
            <a:r>
              <a:rPr lang="en-GB"/>
              <a:t>[</a:t>
            </a:r>
            <a:r>
              <a:rPr lang="en-US"/>
              <a:t>The image can then be scaled within the frame by using the ‘Crop’ feature in the ‘Picture Format’ tab of the ribbon. Right click on image to add/edit alt text]</a:t>
            </a:r>
            <a:endParaRPr lang="en-GB"/>
          </a:p>
        </p:txBody>
      </p:sp>
      <p:sp>
        <p:nvSpPr>
          <p:cNvPr id="36" name="Text Placeholder 7"/>
          <p:cNvSpPr>
            <a:spLocks noGrp="1"/>
          </p:cNvSpPr>
          <p:nvPr>
            <p:ph type="body" sz="quarter" idx="28" hasCustomPrompt="1"/>
          </p:nvPr>
        </p:nvSpPr>
        <p:spPr>
          <a:xfrm>
            <a:off x="8172450" y="5792438"/>
            <a:ext cx="3652838" cy="298800"/>
          </a:xfrm>
          <a:prstGeom prst="rect">
            <a:avLst/>
          </a:prstGeom>
        </p:spPr>
        <p:txBody>
          <a:bodyPr lIns="0" tIns="72000" rIns="0" bIns="72000">
            <a:noAutofit/>
          </a:bodyPr>
          <a:lstStyle>
            <a:lvl1pPr marL="0" indent="0">
              <a:spcBef>
                <a:spcPts val="0"/>
              </a:spcBef>
              <a:spcAft>
                <a:spcPts val="0"/>
              </a:spcAft>
              <a:buNone/>
              <a:defRPr sz="1200">
                <a:solidFill>
                  <a:schemeClr val="tx1"/>
                </a:solidFill>
              </a:defRPr>
            </a:lvl1pPr>
            <a:lvl2pPr marL="357542" indent="0">
              <a:buNone/>
              <a:defRPr sz="1067">
                <a:solidFill>
                  <a:schemeClr val="bg2"/>
                </a:solidFill>
              </a:defRPr>
            </a:lvl2pPr>
            <a:lvl3pPr marL="719982" indent="0">
              <a:buNone/>
              <a:defRPr sz="1067">
                <a:solidFill>
                  <a:schemeClr val="bg2"/>
                </a:solidFill>
              </a:defRPr>
            </a:lvl3pPr>
            <a:lvl4pPr marL="1081424" indent="0">
              <a:buNone/>
              <a:defRPr sz="1067">
                <a:solidFill>
                  <a:schemeClr val="bg2"/>
                </a:solidFill>
              </a:defRPr>
            </a:lvl4pPr>
            <a:lvl5pPr marL="1439964" indent="0">
              <a:buNone/>
              <a:defRPr sz="1067">
                <a:solidFill>
                  <a:schemeClr val="bg2"/>
                </a:solidFill>
              </a:defRPr>
            </a:lvl5pPr>
          </a:lstStyle>
          <a:p>
            <a:pPr lvl="0"/>
            <a:r>
              <a:rPr lang="en-GB"/>
              <a:t>Insert Source text</a:t>
            </a:r>
          </a:p>
        </p:txBody>
      </p:sp>
      <p:sp>
        <p:nvSpPr>
          <p:cNvPr id="5" name="Date Placeholder 4"/>
          <p:cNvSpPr>
            <a:spLocks noGrp="1"/>
          </p:cNvSpPr>
          <p:nvPr>
            <p:ph type="dt" sz="half" idx="30"/>
          </p:nvPr>
        </p:nvSpPr>
        <p:spPr/>
        <p:txBody>
          <a:bodyPr/>
          <a:lstStyle>
            <a:lvl1pPr algn="r">
              <a:defRPr/>
            </a:lvl1pPr>
          </a:lstStyle>
          <a:p>
            <a:fld id="{B03DE9E3-FCC4-44C9-9C9C-3C907C61E776}" type="datetime4">
              <a:rPr lang="en-GB" smtClean="0"/>
              <a:t>17 March 2023</a:t>
            </a:fld>
            <a:endParaRPr lang="en-GB"/>
          </a:p>
        </p:txBody>
      </p:sp>
      <p:sp>
        <p:nvSpPr>
          <p:cNvPr id="7" name="Footer Placeholder 6"/>
          <p:cNvSpPr>
            <a:spLocks noGrp="1"/>
          </p:cNvSpPr>
          <p:nvPr>
            <p:ph type="ftr" sz="quarter" idx="31"/>
          </p:nvPr>
        </p:nvSpPr>
        <p:spPr/>
        <p:txBody>
          <a:bodyPr/>
          <a:lstStyle>
            <a:lvl1pPr>
              <a:defRPr/>
            </a:lvl1pPr>
          </a:lstStyle>
          <a:p>
            <a:endParaRPr lang="en-GB"/>
          </a:p>
        </p:txBody>
      </p:sp>
      <p:sp>
        <p:nvSpPr>
          <p:cNvPr id="8" name="Slide Number Placeholder 7"/>
          <p:cNvSpPr>
            <a:spLocks noGrp="1"/>
          </p:cNvSpPr>
          <p:nvPr>
            <p:ph type="sldNum" sz="quarter" idx="32"/>
          </p:nvPr>
        </p:nvSpPr>
        <p:spPr/>
        <p:txBody>
          <a:bodyPr/>
          <a:lstStyle/>
          <a:p>
            <a:fld id="{9F9F533D-B52E-4A2F-BF72-0ADD2D94BD75}" type="slidenum">
              <a:rPr lang="en-GB" smtClean="0"/>
              <a:pPr/>
              <a:t>‹#›</a:t>
            </a:fld>
            <a:endParaRPr lang="en-GB"/>
          </a:p>
        </p:txBody>
      </p:sp>
      <p:sp>
        <p:nvSpPr>
          <p:cNvPr id="12" name="Title 1">
            <a:extLst>
              <a:ext uri="{FF2B5EF4-FFF2-40B4-BE49-F238E27FC236}">
                <a16:creationId xmlns:a16="http://schemas.microsoft.com/office/drawing/2014/main" id="{62258698-286C-88FD-70CB-ECDC7EEFE76B}"/>
              </a:ext>
            </a:extLst>
          </p:cNvPr>
          <p:cNvSpPr>
            <a:spLocks noGrp="1"/>
          </p:cNvSpPr>
          <p:nvPr>
            <p:ph type="title"/>
          </p:nvPr>
        </p:nvSpPr>
        <p:spPr>
          <a:xfrm>
            <a:off x="365125" y="242888"/>
            <a:ext cx="11460163" cy="430887"/>
          </a:xfrm>
        </p:spPr>
        <p:txBody>
          <a:bodyPr/>
          <a:lstStyle/>
          <a:p>
            <a:r>
              <a:rPr lang="en-GB"/>
              <a:t>Click to edit Master title style</a:t>
            </a:r>
            <a:endParaRPr lang="en-US"/>
          </a:p>
        </p:txBody>
      </p:sp>
      <p:sp>
        <p:nvSpPr>
          <p:cNvPr id="13" name="Subtitle 2">
            <a:extLst>
              <a:ext uri="{FF2B5EF4-FFF2-40B4-BE49-F238E27FC236}">
                <a16:creationId xmlns:a16="http://schemas.microsoft.com/office/drawing/2014/main" id="{9D5C8553-9D06-642B-D0A0-1E6DF4F5CE6F}"/>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6" name="Freeform: Shape 15">
            <a:extLst>
              <a:ext uri="{FF2B5EF4-FFF2-40B4-BE49-F238E27FC236}">
                <a16:creationId xmlns:a16="http://schemas.microsoft.com/office/drawing/2014/main" id="{6C8E6EBF-1077-88CA-250A-BC3D173D6251}"/>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266071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7CB5633-6431-4284-9ADB-4E6151258883}"/>
              </a:ext>
            </a:extLst>
          </p:cNvPr>
          <p:cNvSpPr>
            <a:spLocks noGrp="1"/>
          </p:cNvSpPr>
          <p:nvPr>
            <p:ph type="dt" sz="half" idx="30"/>
          </p:nvPr>
        </p:nvSpPr>
        <p:spPr/>
        <p:txBody>
          <a:bodyPr/>
          <a:lstStyle/>
          <a:p>
            <a:fld id="{11AFB533-57EF-4766-9D87-DAD3C67F4A40}" type="datetime4">
              <a:rPr lang="en-GB" smtClean="0"/>
              <a:t>17 March 2023</a:t>
            </a:fld>
            <a:endParaRPr lang="en-GB"/>
          </a:p>
        </p:txBody>
      </p:sp>
      <p:sp>
        <p:nvSpPr>
          <p:cNvPr id="5" name="Footer Placeholder 4">
            <a:extLst>
              <a:ext uri="{FF2B5EF4-FFF2-40B4-BE49-F238E27FC236}">
                <a16:creationId xmlns:a16="http://schemas.microsoft.com/office/drawing/2014/main" id="{195C4D40-638F-40AA-882E-9A6164C79568}"/>
              </a:ext>
            </a:extLst>
          </p:cNvPr>
          <p:cNvSpPr>
            <a:spLocks noGrp="1"/>
          </p:cNvSpPr>
          <p:nvPr>
            <p:ph type="ftr" sz="quarter" idx="31"/>
          </p:nvPr>
        </p:nvSpPr>
        <p:spPr/>
        <p:txBody>
          <a:bodyPr/>
          <a:lstStyle/>
          <a:p>
            <a:endParaRPr lang="en-GB"/>
          </a:p>
        </p:txBody>
      </p:sp>
      <p:sp>
        <p:nvSpPr>
          <p:cNvPr id="9" name="Slide Number Placeholder 8">
            <a:extLst>
              <a:ext uri="{FF2B5EF4-FFF2-40B4-BE49-F238E27FC236}">
                <a16:creationId xmlns:a16="http://schemas.microsoft.com/office/drawing/2014/main" id="{223E44AE-F798-4C55-8F91-872E4A737927}"/>
              </a:ext>
            </a:extLst>
          </p:cNvPr>
          <p:cNvSpPr>
            <a:spLocks noGrp="1"/>
          </p:cNvSpPr>
          <p:nvPr>
            <p:ph type="sldNum" sz="quarter" idx="32"/>
          </p:nvPr>
        </p:nvSpPr>
        <p:spPr/>
        <p:txBody>
          <a:bodyPr/>
          <a:lstStyle/>
          <a:p>
            <a:fld id="{9F9F533D-B52E-4A2F-BF72-0ADD2D94BD75}" type="slidenum">
              <a:rPr lang="en-GB" smtClean="0"/>
              <a:pPr/>
              <a:t>‹#›</a:t>
            </a:fld>
            <a:endParaRPr lang="en-GB"/>
          </a:p>
        </p:txBody>
      </p:sp>
      <p:sp>
        <p:nvSpPr>
          <p:cNvPr id="3" name="Text Placeholder 2">
            <a:extLst>
              <a:ext uri="{FF2B5EF4-FFF2-40B4-BE49-F238E27FC236}">
                <a16:creationId xmlns:a16="http://schemas.microsoft.com/office/drawing/2014/main" id="{328B3A39-D8B7-A2C0-89DB-5314F345D351}"/>
              </a:ext>
            </a:extLst>
          </p:cNvPr>
          <p:cNvSpPr>
            <a:spLocks noGrp="1"/>
          </p:cNvSpPr>
          <p:nvPr>
            <p:ph type="body" sz="quarter" idx="33" hasCustomPrompt="1"/>
          </p:nvPr>
        </p:nvSpPr>
        <p:spPr>
          <a:xfrm>
            <a:off x="365125" y="5792400"/>
            <a:ext cx="11460163" cy="298800"/>
          </a:xfrm>
        </p:spPr>
        <p:txBody>
          <a:bodyPr lIns="0" tIns="72000" rIns="0" bIns="72000" anchor="b">
            <a:noAutofit/>
          </a:bodyPr>
          <a:lstStyle>
            <a:lvl1pPr marL="0" indent="0">
              <a:buNone/>
              <a:defRPr sz="1200"/>
            </a:lvl1pPr>
            <a:lvl2pPr marL="357542" indent="0">
              <a:buNone/>
              <a:defRPr sz="1000"/>
            </a:lvl2pPr>
            <a:lvl3pPr marL="719982" indent="0">
              <a:buNone/>
              <a:defRPr sz="1000"/>
            </a:lvl3pPr>
            <a:lvl4pPr marL="1081424" indent="0">
              <a:buNone/>
              <a:defRPr sz="1000"/>
            </a:lvl4pPr>
            <a:lvl5pPr marL="1439964" indent="0">
              <a:buNone/>
              <a:defRPr sz="1000"/>
            </a:lvl5pPr>
          </a:lstStyle>
          <a:p>
            <a:pPr lvl="0"/>
            <a:r>
              <a:rPr lang="en-US"/>
              <a:t>Insert Source text</a:t>
            </a:r>
          </a:p>
        </p:txBody>
      </p:sp>
      <p:sp>
        <p:nvSpPr>
          <p:cNvPr id="7" name="Table Placeholder 6">
            <a:extLst>
              <a:ext uri="{FF2B5EF4-FFF2-40B4-BE49-F238E27FC236}">
                <a16:creationId xmlns:a16="http://schemas.microsoft.com/office/drawing/2014/main" id="{2E2FA657-3A41-6C8A-7C73-5FF4D5761F76}"/>
              </a:ext>
            </a:extLst>
          </p:cNvPr>
          <p:cNvSpPr>
            <a:spLocks noGrp="1"/>
          </p:cNvSpPr>
          <p:nvPr>
            <p:ph type="tbl" sz="quarter" idx="34" hasCustomPrompt="1"/>
          </p:nvPr>
        </p:nvSpPr>
        <p:spPr>
          <a:xfrm>
            <a:off x="365119" y="1303338"/>
            <a:ext cx="11459625" cy="4489450"/>
          </a:xfrm>
        </p:spPr>
        <p:txBody>
          <a:bodyPr lIns="0" rIns="0">
            <a:noAutofit/>
          </a:bodyPr>
          <a:lstStyle>
            <a:lvl1pPr>
              <a:defRPr/>
            </a:lvl1pPr>
          </a:lstStyle>
          <a:p>
            <a:r>
              <a:rPr lang="en-GB"/>
              <a:t>Click TABLE icon to insert table.</a:t>
            </a:r>
          </a:p>
        </p:txBody>
      </p:sp>
      <p:sp>
        <p:nvSpPr>
          <p:cNvPr id="10" name="Title 1">
            <a:extLst>
              <a:ext uri="{FF2B5EF4-FFF2-40B4-BE49-F238E27FC236}">
                <a16:creationId xmlns:a16="http://schemas.microsoft.com/office/drawing/2014/main" id="{F7A4EB32-D948-C409-F1E5-9F712310D58D}"/>
              </a:ext>
            </a:extLst>
          </p:cNvPr>
          <p:cNvSpPr>
            <a:spLocks noGrp="1"/>
          </p:cNvSpPr>
          <p:nvPr>
            <p:ph type="title"/>
          </p:nvPr>
        </p:nvSpPr>
        <p:spPr>
          <a:xfrm>
            <a:off x="365125" y="242888"/>
            <a:ext cx="11460163" cy="430887"/>
          </a:xfrm>
        </p:spPr>
        <p:txBody>
          <a:bodyPr/>
          <a:lstStyle/>
          <a:p>
            <a:r>
              <a:rPr lang="en-GB"/>
              <a:t>Click to edit Master title style</a:t>
            </a:r>
            <a:endParaRPr lang="en-US"/>
          </a:p>
        </p:txBody>
      </p:sp>
      <p:sp>
        <p:nvSpPr>
          <p:cNvPr id="12" name="Subtitle 2">
            <a:extLst>
              <a:ext uri="{FF2B5EF4-FFF2-40B4-BE49-F238E27FC236}">
                <a16:creationId xmlns:a16="http://schemas.microsoft.com/office/drawing/2014/main" id="{1E30107F-6B57-65E7-BD35-CCB493B8D6DC}"/>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4" name="Freeform: Shape 13">
            <a:extLst>
              <a:ext uri="{FF2B5EF4-FFF2-40B4-BE49-F238E27FC236}">
                <a16:creationId xmlns:a16="http://schemas.microsoft.com/office/drawing/2014/main" id="{0F611BFB-31C6-6656-90B9-BB1C81967B2F}"/>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1059827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Graph">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7CB5633-6431-4284-9ADB-4E6151258883}"/>
              </a:ext>
            </a:extLst>
          </p:cNvPr>
          <p:cNvSpPr>
            <a:spLocks noGrp="1"/>
          </p:cNvSpPr>
          <p:nvPr>
            <p:ph type="dt" sz="half" idx="30"/>
          </p:nvPr>
        </p:nvSpPr>
        <p:spPr/>
        <p:txBody>
          <a:bodyPr/>
          <a:lstStyle/>
          <a:p>
            <a:fld id="{84741D83-B006-4893-8541-66BA34E08C4B}" type="datetime4">
              <a:rPr lang="en-GB" smtClean="0"/>
              <a:t>17 March 2023</a:t>
            </a:fld>
            <a:endParaRPr lang="en-GB"/>
          </a:p>
        </p:txBody>
      </p:sp>
      <p:sp>
        <p:nvSpPr>
          <p:cNvPr id="5" name="Footer Placeholder 4">
            <a:extLst>
              <a:ext uri="{FF2B5EF4-FFF2-40B4-BE49-F238E27FC236}">
                <a16:creationId xmlns:a16="http://schemas.microsoft.com/office/drawing/2014/main" id="{195C4D40-638F-40AA-882E-9A6164C79568}"/>
              </a:ext>
            </a:extLst>
          </p:cNvPr>
          <p:cNvSpPr>
            <a:spLocks noGrp="1"/>
          </p:cNvSpPr>
          <p:nvPr>
            <p:ph type="ftr" sz="quarter" idx="31"/>
          </p:nvPr>
        </p:nvSpPr>
        <p:spPr/>
        <p:txBody>
          <a:bodyPr/>
          <a:lstStyle/>
          <a:p>
            <a:endParaRPr lang="en-GB"/>
          </a:p>
        </p:txBody>
      </p:sp>
      <p:sp>
        <p:nvSpPr>
          <p:cNvPr id="9" name="Slide Number Placeholder 8">
            <a:extLst>
              <a:ext uri="{FF2B5EF4-FFF2-40B4-BE49-F238E27FC236}">
                <a16:creationId xmlns:a16="http://schemas.microsoft.com/office/drawing/2014/main" id="{223E44AE-F798-4C55-8F91-872E4A737927}"/>
              </a:ext>
            </a:extLst>
          </p:cNvPr>
          <p:cNvSpPr>
            <a:spLocks noGrp="1"/>
          </p:cNvSpPr>
          <p:nvPr>
            <p:ph type="sldNum" sz="quarter" idx="32"/>
          </p:nvPr>
        </p:nvSpPr>
        <p:spPr/>
        <p:txBody>
          <a:bodyPr/>
          <a:lstStyle/>
          <a:p>
            <a:fld id="{9F9F533D-B52E-4A2F-BF72-0ADD2D94BD75}" type="slidenum">
              <a:rPr lang="en-GB" smtClean="0"/>
              <a:pPr/>
              <a:t>‹#›</a:t>
            </a:fld>
            <a:endParaRPr lang="en-GB"/>
          </a:p>
        </p:txBody>
      </p:sp>
      <p:sp>
        <p:nvSpPr>
          <p:cNvPr id="3" name="Text Placeholder 2">
            <a:extLst>
              <a:ext uri="{FF2B5EF4-FFF2-40B4-BE49-F238E27FC236}">
                <a16:creationId xmlns:a16="http://schemas.microsoft.com/office/drawing/2014/main" id="{328B3A39-D8B7-A2C0-89DB-5314F345D351}"/>
              </a:ext>
            </a:extLst>
          </p:cNvPr>
          <p:cNvSpPr>
            <a:spLocks noGrp="1"/>
          </p:cNvSpPr>
          <p:nvPr>
            <p:ph type="body" sz="quarter" idx="33" hasCustomPrompt="1"/>
          </p:nvPr>
        </p:nvSpPr>
        <p:spPr>
          <a:xfrm>
            <a:off x="366713" y="5792400"/>
            <a:ext cx="11460164" cy="298800"/>
          </a:xfrm>
        </p:spPr>
        <p:txBody>
          <a:bodyPr lIns="0" tIns="72000" rIns="0" bIns="72000" anchor="b">
            <a:noAutofit/>
          </a:bodyPr>
          <a:lstStyle>
            <a:lvl1pPr marL="0" indent="0">
              <a:buNone/>
              <a:defRPr sz="1200"/>
            </a:lvl1pPr>
            <a:lvl2pPr marL="357542" indent="0">
              <a:buNone/>
              <a:defRPr sz="1000"/>
            </a:lvl2pPr>
            <a:lvl3pPr marL="719982" indent="0">
              <a:buNone/>
              <a:defRPr sz="1000"/>
            </a:lvl3pPr>
            <a:lvl4pPr marL="1081424" indent="0">
              <a:buNone/>
              <a:defRPr sz="1000"/>
            </a:lvl4pPr>
            <a:lvl5pPr marL="1439964" indent="0">
              <a:buNone/>
              <a:defRPr sz="1000"/>
            </a:lvl5pPr>
          </a:lstStyle>
          <a:p>
            <a:pPr lvl="0"/>
            <a:r>
              <a:rPr lang="en-US"/>
              <a:t>Insert Source text</a:t>
            </a:r>
          </a:p>
        </p:txBody>
      </p:sp>
      <p:sp>
        <p:nvSpPr>
          <p:cNvPr id="7" name="Chart Placeholder 6">
            <a:extLst>
              <a:ext uri="{FF2B5EF4-FFF2-40B4-BE49-F238E27FC236}">
                <a16:creationId xmlns:a16="http://schemas.microsoft.com/office/drawing/2014/main" id="{8994D5C1-7836-1E91-87FA-56E472221EB3}"/>
              </a:ext>
            </a:extLst>
          </p:cNvPr>
          <p:cNvSpPr>
            <a:spLocks noGrp="1"/>
          </p:cNvSpPr>
          <p:nvPr>
            <p:ph type="chart" sz="quarter" idx="34" hasCustomPrompt="1"/>
          </p:nvPr>
        </p:nvSpPr>
        <p:spPr>
          <a:xfrm>
            <a:off x="365125" y="1303338"/>
            <a:ext cx="11460163" cy="4489062"/>
          </a:xfrm>
        </p:spPr>
        <p:txBody>
          <a:bodyPr lIns="0" rIns="0">
            <a:noAutofit/>
          </a:bodyPr>
          <a:lstStyle>
            <a:lvl1pPr>
              <a:defRPr/>
            </a:lvl1pPr>
          </a:lstStyle>
          <a:p>
            <a:r>
              <a:rPr lang="en-GB"/>
              <a:t>Click CHART icons to insert chart.</a:t>
            </a:r>
            <a:br>
              <a:rPr lang="en-GB"/>
            </a:br>
            <a:r>
              <a:rPr lang="en-US"/>
              <a:t>Please ensure your chart title, legend, x and y axis titles are minimum 12 </a:t>
            </a:r>
            <a:r>
              <a:rPr lang="en-US" err="1"/>
              <a:t>pt</a:t>
            </a:r>
            <a:r>
              <a:rPr lang="en-US"/>
              <a:t>, Arial black for accessibility. </a:t>
            </a:r>
          </a:p>
          <a:p>
            <a:endParaRPr lang="en-GB"/>
          </a:p>
          <a:p>
            <a:endParaRPr lang="en-GB"/>
          </a:p>
        </p:txBody>
      </p:sp>
      <p:sp>
        <p:nvSpPr>
          <p:cNvPr id="10" name="Title 1">
            <a:extLst>
              <a:ext uri="{FF2B5EF4-FFF2-40B4-BE49-F238E27FC236}">
                <a16:creationId xmlns:a16="http://schemas.microsoft.com/office/drawing/2014/main" id="{20CCEE79-8221-4C6C-2397-0791C954AA8D}"/>
              </a:ext>
            </a:extLst>
          </p:cNvPr>
          <p:cNvSpPr>
            <a:spLocks noGrp="1"/>
          </p:cNvSpPr>
          <p:nvPr>
            <p:ph type="title"/>
          </p:nvPr>
        </p:nvSpPr>
        <p:spPr>
          <a:xfrm>
            <a:off x="365125" y="242888"/>
            <a:ext cx="11460163" cy="430887"/>
          </a:xfrm>
        </p:spPr>
        <p:txBody>
          <a:bodyPr/>
          <a:lstStyle/>
          <a:p>
            <a:r>
              <a:rPr lang="en-GB"/>
              <a:t>Click to edit Master title style</a:t>
            </a:r>
            <a:endParaRPr lang="en-US"/>
          </a:p>
        </p:txBody>
      </p:sp>
      <p:sp>
        <p:nvSpPr>
          <p:cNvPr id="12" name="Subtitle 2">
            <a:extLst>
              <a:ext uri="{FF2B5EF4-FFF2-40B4-BE49-F238E27FC236}">
                <a16:creationId xmlns:a16="http://schemas.microsoft.com/office/drawing/2014/main" id="{4091ECF0-259D-F144-9708-B8296C87B04F}"/>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4" name="Freeform: Shape 13">
            <a:extLst>
              <a:ext uri="{FF2B5EF4-FFF2-40B4-BE49-F238E27FC236}">
                <a16:creationId xmlns:a16="http://schemas.microsoft.com/office/drawing/2014/main" id="{C3FC0E92-53E2-6353-15B7-7028E9E80A82}"/>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2987482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2E57A6D-CCB0-DF2D-0D9A-6184CE396941}"/>
              </a:ext>
            </a:extLst>
          </p:cNvPr>
          <p:cNvSpPr>
            <a:spLocks noGrp="1"/>
          </p:cNvSpPr>
          <p:nvPr>
            <p:ph type="ftr" sz="quarter" idx="10"/>
          </p:nvPr>
        </p:nvSpPr>
        <p:spPr/>
        <p:txBody>
          <a:bodyPr/>
          <a:lstStyle/>
          <a:p>
            <a:endParaRPr lang="en-GB"/>
          </a:p>
        </p:txBody>
      </p:sp>
      <p:sp>
        <p:nvSpPr>
          <p:cNvPr id="4" name="Slide Number Placeholder 3">
            <a:extLst>
              <a:ext uri="{FF2B5EF4-FFF2-40B4-BE49-F238E27FC236}">
                <a16:creationId xmlns:a16="http://schemas.microsoft.com/office/drawing/2014/main" id="{FC42BDB7-A7FE-AA4E-3952-EBCCAC237C98}"/>
              </a:ext>
            </a:extLst>
          </p:cNvPr>
          <p:cNvSpPr>
            <a:spLocks noGrp="1"/>
          </p:cNvSpPr>
          <p:nvPr>
            <p:ph type="sldNum" sz="quarter" idx="11"/>
          </p:nvPr>
        </p:nvSpPr>
        <p:spPr/>
        <p:txBody>
          <a:bodyPr/>
          <a:lstStyle/>
          <a:p>
            <a:fld id="{9F9F533D-B52E-4A2F-BF72-0ADD2D94BD75}" type="slidenum">
              <a:rPr lang="en-GB" smtClean="0"/>
              <a:pPr/>
              <a:t>‹#›</a:t>
            </a:fld>
            <a:endParaRPr lang="en-GB"/>
          </a:p>
        </p:txBody>
      </p:sp>
      <p:sp>
        <p:nvSpPr>
          <p:cNvPr id="5" name="Date Placeholder 4">
            <a:extLst>
              <a:ext uri="{FF2B5EF4-FFF2-40B4-BE49-F238E27FC236}">
                <a16:creationId xmlns:a16="http://schemas.microsoft.com/office/drawing/2014/main" id="{676D6505-B9A2-3A36-B9B6-3E3CF07A64AF}"/>
              </a:ext>
            </a:extLst>
          </p:cNvPr>
          <p:cNvSpPr>
            <a:spLocks noGrp="1"/>
          </p:cNvSpPr>
          <p:nvPr>
            <p:ph type="dt" sz="half" idx="12"/>
          </p:nvPr>
        </p:nvSpPr>
        <p:spPr/>
        <p:txBody>
          <a:bodyPr/>
          <a:lstStyle/>
          <a:p>
            <a:fld id="{346B58B4-0D72-4C8B-9355-854FB5782278}" type="datetime4">
              <a:rPr lang="en-GB" smtClean="0"/>
              <a:t>17 March 2023</a:t>
            </a:fld>
            <a:endParaRPr lang="en-GB"/>
          </a:p>
        </p:txBody>
      </p:sp>
      <p:sp>
        <p:nvSpPr>
          <p:cNvPr id="7" name="Text Placeholder 6">
            <a:extLst>
              <a:ext uri="{FF2B5EF4-FFF2-40B4-BE49-F238E27FC236}">
                <a16:creationId xmlns:a16="http://schemas.microsoft.com/office/drawing/2014/main" id="{4B3924AB-56D4-343D-306B-195A924E9EF9}"/>
              </a:ext>
            </a:extLst>
          </p:cNvPr>
          <p:cNvSpPr>
            <a:spLocks noGrp="1"/>
          </p:cNvSpPr>
          <p:nvPr>
            <p:ph type="body" sz="quarter" idx="13" hasCustomPrompt="1"/>
          </p:nvPr>
        </p:nvSpPr>
        <p:spPr>
          <a:xfrm>
            <a:off x="365125" y="5792400"/>
            <a:ext cx="11460164" cy="298800"/>
          </a:xfrm>
        </p:spPr>
        <p:txBody>
          <a:bodyPr lIns="0" tIns="72000" rIns="0" bIns="72000" anchor="b">
            <a:noAutofit/>
          </a:bodyPr>
          <a:lstStyle>
            <a:lvl1pPr marL="0" indent="0">
              <a:buNone/>
              <a:defRPr sz="1200"/>
            </a:lvl1pPr>
            <a:lvl2pPr marL="357542" indent="0">
              <a:buNone/>
              <a:defRPr sz="1000"/>
            </a:lvl2pPr>
            <a:lvl3pPr marL="719982" indent="0">
              <a:buNone/>
              <a:defRPr sz="1000"/>
            </a:lvl3pPr>
            <a:lvl4pPr marL="1081424" indent="0">
              <a:buNone/>
              <a:defRPr sz="1000"/>
            </a:lvl4pPr>
            <a:lvl5pPr marL="1439964" indent="0">
              <a:buNone/>
              <a:defRPr sz="1000"/>
            </a:lvl5pPr>
          </a:lstStyle>
          <a:p>
            <a:pPr lvl="0"/>
            <a:r>
              <a:rPr lang="en-US"/>
              <a:t>Insert Source text</a:t>
            </a:r>
          </a:p>
        </p:txBody>
      </p:sp>
      <p:sp>
        <p:nvSpPr>
          <p:cNvPr id="8" name="Title 1">
            <a:extLst>
              <a:ext uri="{FF2B5EF4-FFF2-40B4-BE49-F238E27FC236}">
                <a16:creationId xmlns:a16="http://schemas.microsoft.com/office/drawing/2014/main" id="{3484351E-5906-1465-ED52-DA75D3630DE8}"/>
              </a:ext>
            </a:extLst>
          </p:cNvPr>
          <p:cNvSpPr>
            <a:spLocks noGrp="1"/>
          </p:cNvSpPr>
          <p:nvPr>
            <p:ph type="title"/>
          </p:nvPr>
        </p:nvSpPr>
        <p:spPr>
          <a:xfrm>
            <a:off x="365125" y="242888"/>
            <a:ext cx="11460163" cy="430887"/>
          </a:xfrm>
        </p:spPr>
        <p:txBody>
          <a:bodyPr/>
          <a:lstStyle/>
          <a:p>
            <a:r>
              <a:rPr lang="en-GB"/>
              <a:t>Click to edit Master title style</a:t>
            </a:r>
            <a:endParaRPr lang="en-US"/>
          </a:p>
        </p:txBody>
      </p:sp>
      <p:sp>
        <p:nvSpPr>
          <p:cNvPr id="9" name="Subtitle 2">
            <a:extLst>
              <a:ext uri="{FF2B5EF4-FFF2-40B4-BE49-F238E27FC236}">
                <a16:creationId xmlns:a16="http://schemas.microsoft.com/office/drawing/2014/main" id="{62BDBB70-10FD-DDED-C062-9AA92765646E}"/>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2" name="Freeform: Shape 11">
            <a:extLst>
              <a:ext uri="{FF2B5EF4-FFF2-40B4-BE49-F238E27FC236}">
                <a16:creationId xmlns:a16="http://schemas.microsoft.com/office/drawing/2014/main" id="{8DBDFC7D-EB75-1C71-FBB6-74679DF5FB23}"/>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314041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Gradi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Date Placeholder 9">
            <a:extLst>
              <a:ext uri="{FF2B5EF4-FFF2-40B4-BE49-F238E27FC236}">
                <a16:creationId xmlns:a16="http://schemas.microsoft.com/office/drawing/2014/main" id="{DFB0EC8B-993B-9701-B3D4-2FBFA2652AA7}"/>
              </a:ext>
            </a:extLst>
          </p:cNvPr>
          <p:cNvSpPr>
            <a:spLocks noGrp="1"/>
          </p:cNvSpPr>
          <p:nvPr>
            <p:ph type="dt" sz="half" idx="11"/>
          </p:nvPr>
        </p:nvSpPr>
        <p:spPr/>
        <p:txBody>
          <a:bodyPr/>
          <a:lstStyle>
            <a:lvl1pPr>
              <a:defRPr>
                <a:solidFill>
                  <a:schemeClr val="bg1"/>
                </a:solidFill>
              </a:defRPr>
            </a:lvl1pPr>
          </a:lstStyle>
          <a:p>
            <a:fld id="{71B7B165-5683-4F5F-9FF2-907EF7B970C8}" type="datetime4">
              <a:rPr lang="en-GB" smtClean="0"/>
              <a:t>17 March 2023</a:t>
            </a:fld>
            <a:endParaRPr lang="en-GB"/>
          </a:p>
        </p:txBody>
      </p:sp>
      <p:sp>
        <p:nvSpPr>
          <p:cNvPr id="11" name="Footer Placeholder 10">
            <a:extLst>
              <a:ext uri="{FF2B5EF4-FFF2-40B4-BE49-F238E27FC236}">
                <a16:creationId xmlns:a16="http://schemas.microsoft.com/office/drawing/2014/main" id="{F4B64CB0-473B-DCCB-4EF6-AD2596727230}"/>
              </a:ext>
            </a:extLst>
          </p:cNvPr>
          <p:cNvSpPr>
            <a:spLocks noGrp="1"/>
          </p:cNvSpPr>
          <p:nvPr>
            <p:ph type="ftr" sz="quarter" idx="12"/>
          </p:nvPr>
        </p:nvSpPr>
        <p:spPr/>
        <p:txBody>
          <a:bodyPr/>
          <a:lstStyle>
            <a:lvl1pPr>
              <a:defRPr>
                <a:solidFill>
                  <a:schemeClr val="bg1"/>
                </a:solidFill>
              </a:defRPr>
            </a:lvl1pPr>
          </a:lstStyle>
          <a:p>
            <a:endParaRPr lang="en-GB"/>
          </a:p>
        </p:txBody>
      </p:sp>
      <p:sp>
        <p:nvSpPr>
          <p:cNvPr id="12" name="Slide Number Placeholder 11">
            <a:extLst>
              <a:ext uri="{FF2B5EF4-FFF2-40B4-BE49-F238E27FC236}">
                <a16:creationId xmlns:a16="http://schemas.microsoft.com/office/drawing/2014/main" id="{C70C223B-EC3F-01A9-ECD3-7E6A591C405E}"/>
              </a:ext>
            </a:extLst>
          </p:cNvPr>
          <p:cNvSpPr>
            <a:spLocks noGrp="1"/>
          </p:cNvSpPr>
          <p:nvPr>
            <p:ph type="sldNum" sz="quarter" idx="13"/>
          </p:nvPr>
        </p:nvSpPr>
        <p:spPr/>
        <p:txBody>
          <a:bodyPr/>
          <a:lstStyle>
            <a:lvl1pPr>
              <a:defRPr>
                <a:solidFill>
                  <a:schemeClr val="bg1"/>
                </a:solidFill>
              </a:defRPr>
            </a:lvl1pPr>
          </a:lstStyle>
          <a:p>
            <a:fld id="{9F9F533D-B52E-4A2F-BF72-0ADD2D94BD75}" type="slidenum">
              <a:rPr lang="en-GB" smtClean="0"/>
              <a:pPr/>
              <a:t>‹#›</a:t>
            </a:fld>
            <a:endParaRPr lang="en-GB"/>
          </a:p>
        </p:txBody>
      </p:sp>
      <p:sp>
        <p:nvSpPr>
          <p:cNvPr id="13" name="Text Placeholder 2">
            <a:extLst>
              <a:ext uri="{FF2B5EF4-FFF2-40B4-BE49-F238E27FC236}">
                <a16:creationId xmlns:a16="http://schemas.microsoft.com/office/drawing/2014/main" id="{B3466546-C07E-BFBF-4B2F-E4D299013F56}"/>
              </a:ext>
            </a:extLst>
          </p:cNvPr>
          <p:cNvSpPr>
            <a:spLocks noGrp="1"/>
          </p:cNvSpPr>
          <p:nvPr>
            <p:ph type="body" sz="quarter" idx="33" hasCustomPrompt="1"/>
          </p:nvPr>
        </p:nvSpPr>
        <p:spPr>
          <a:xfrm>
            <a:off x="364800" y="5792400"/>
            <a:ext cx="11460164" cy="298800"/>
          </a:xfrm>
        </p:spPr>
        <p:txBody>
          <a:bodyPr lIns="0" tIns="72000" rIns="0" bIns="72000" anchor="b">
            <a:noAutofit/>
          </a:bodyPr>
          <a:lstStyle>
            <a:lvl1pPr marL="0" indent="0">
              <a:buNone/>
              <a:defRPr sz="1200">
                <a:solidFill>
                  <a:schemeClr val="bg1"/>
                </a:solidFill>
              </a:defRPr>
            </a:lvl1pPr>
            <a:lvl2pPr marL="357542" indent="0">
              <a:buNone/>
              <a:defRPr sz="1000"/>
            </a:lvl2pPr>
            <a:lvl3pPr marL="719982" indent="0">
              <a:buNone/>
              <a:defRPr sz="1000"/>
            </a:lvl3pPr>
            <a:lvl4pPr marL="1081424" indent="0">
              <a:buNone/>
              <a:defRPr sz="1000"/>
            </a:lvl4pPr>
            <a:lvl5pPr marL="1439964" indent="0">
              <a:buNone/>
              <a:defRPr sz="1000"/>
            </a:lvl5pPr>
          </a:lstStyle>
          <a:p>
            <a:pPr lvl="0"/>
            <a:r>
              <a:rPr lang="en-US"/>
              <a:t>Insert Source text</a:t>
            </a:r>
          </a:p>
        </p:txBody>
      </p:sp>
      <p:pic>
        <p:nvPicPr>
          <p:cNvPr id="6" name="Graphic 5">
            <a:extLst>
              <a:ext uri="{FF2B5EF4-FFF2-40B4-BE49-F238E27FC236}">
                <a16:creationId xmlns:a16="http://schemas.microsoft.com/office/drawing/2014/main" id="{A8F5241F-6CBA-AE82-8AEE-138E90E20FA2}"/>
              </a:ext>
            </a:extLst>
          </p:cNvPr>
          <p:cNvPicPr>
            <a:picLocks noChangeAspect="1"/>
          </p:cNvPicPr>
          <p:nvPr userDrawn="1"/>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7328" t="12162" r="1499" b="12843"/>
          <a:stretch/>
        </p:blipFill>
        <p:spPr>
          <a:xfrm>
            <a:off x="219299" y="6191252"/>
            <a:ext cx="1215582" cy="563804"/>
          </a:xfrm>
          <a:prstGeom prst="rect">
            <a:avLst/>
          </a:prstGeom>
        </p:spPr>
      </p:pic>
      <p:sp>
        <p:nvSpPr>
          <p:cNvPr id="9" name="Title 1">
            <a:extLst>
              <a:ext uri="{FF2B5EF4-FFF2-40B4-BE49-F238E27FC236}">
                <a16:creationId xmlns:a16="http://schemas.microsoft.com/office/drawing/2014/main" id="{70C54E86-8E74-E1E1-9919-BF95D8B21B8F}"/>
              </a:ext>
            </a:extLst>
          </p:cNvPr>
          <p:cNvSpPr>
            <a:spLocks noGrp="1"/>
          </p:cNvSpPr>
          <p:nvPr>
            <p:ph type="title"/>
          </p:nvPr>
        </p:nvSpPr>
        <p:spPr>
          <a:xfrm>
            <a:off x="365125" y="242888"/>
            <a:ext cx="11460163" cy="430887"/>
          </a:xfrm>
        </p:spPr>
        <p:txBody>
          <a:bodyPr/>
          <a:lstStyle>
            <a:lvl1pPr>
              <a:defRPr>
                <a:solidFill>
                  <a:schemeClr val="bg1"/>
                </a:solidFill>
              </a:defRPr>
            </a:lvl1pPr>
          </a:lstStyle>
          <a:p>
            <a:r>
              <a:rPr lang="en-GB"/>
              <a:t>Click to edit Master title style</a:t>
            </a:r>
            <a:endParaRPr lang="en-US"/>
          </a:p>
        </p:txBody>
      </p:sp>
      <p:sp>
        <p:nvSpPr>
          <p:cNvPr id="14" name="Subtitle 2">
            <a:extLst>
              <a:ext uri="{FF2B5EF4-FFF2-40B4-BE49-F238E27FC236}">
                <a16:creationId xmlns:a16="http://schemas.microsoft.com/office/drawing/2014/main" id="{5936C739-784E-0B16-D78E-DAACEC459BEA}"/>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bg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7" name="Freeform: Shape 16">
            <a:extLst>
              <a:ext uri="{FF2B5EF4-FFF2-40B4-BE49-F238E27FC236}">
                <a16:creationId xmlns:a16="http://schemas.microsoft.com/office/drawing/2014/main" id="{A8BE41CA-ABEC-55CB-D62E-31831DAD300E}"/>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517228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C3EA56-5111-4037-9D95-99472C98B371}"/>
              </a:ext>
            </a:extLst>
          </p:cNvPr>
          <p:cNvSpPr>
            <a:spLocks noGrp="1"/>
          </p:cNvSpPr>
          <p:nvPr>
            <p:ph type="dt" sz="half" idx="10"/>
          </p:nvPr>
        </p:nvSpPr>
        <p:spPr/>
        <p:txBody>
          <a:bodyPr/>
          <a:lstStyle/>
          <a:p>
            <a:fld id="{18AF44B5-6D56-4B59-9C1D-2022F9BFF5DA}" type="datetime4">
              <a:rPr lang="en-GB" smtClean="0"/>
              <a:t>17 March 2023</a:t>
            </a:fld>
            <a:endParaRPr lang="en-GB"/>
          </a:p>
        </p:txBody>
      </p:sp>
      <p:sp>
        <p:nvSpPr>
          <p:cNvPr id="3" name="Footer Placeholder 2">
            <a:extLst>
              <a:ext uri="{FF2B5EF4-FFF2-40B4-BE49-F238E27FC236}">
                <a16:creationId xmlns:a16="http://schemas.microsoft.com/office/drawing/2014/main" id="{D0CE7BCF-23E0-421B-8A21-1CDDB167314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B1F21D1-F1DD-4945-8EF8-43393EDC3F66}"/>
              </a:ext>
            </a:extLst>
          </p:cNvPr>
          <p:cNvSpPr>
            <a:spLocks noGrp="1"/>
          </p:cNvSpPr>
          <p:nvPr>
            <p:ph type="sldNum" sz="quarter" idx="12"/>
          </p:nvPr>
        </p:nvSpPr>
        <p:spPr/>
        <p:txBody>
          <a:bodyPr/>
          <a:lstStyle/>
          <a:p>
            <a:fld id="{9F9F533D-B52E-4A2F-BF72-0ADD2D94BD75}" type="slidenum">
              <a:rPr lang="en-GB" smtClean="0"/>
              <a:pPr/>
              <a:t>‹#›</a:t>
            </a:fld>
            <a:endParaRPr lang="en-GB"/>
          </a:p>
        </p:txBody>
      </p:sp>
      <p:sp>
        <p:nvSpPr>
          <p:cNvPr id="7" name="Text Placeholder 6">
            <a:extLst>
              <a:ext uri="{FF2B5EF4-FFF2-40B4-BE49-F238E27FC236}">
                <a16:creationId xmlns:a16="http://schemas.microsoft.com/office/drawing/2014/main" id="{F2A2858F-078E-2E59-C8A6-5102082DA345}"/>
              </a:ext>
            </a:extLst>
          </p:cNvPr>
          <p:cNvSpPr>
            <a:spLocks noGrp="1"/>
          </p:cNvSpPr>
          <p:nvPr>
            <p:ph type="body" sz="quarter" idx="13" hasCustomPrompt="1"/>
          </p:nvPr>
        </p:nvSpPr>
        <p:spPr>
          <a:xfrm>
            <a:off x="365125" y="5792400"/>
            <a:ext cx="11460164" cy="298800"/>
          </a:xfrm>
        </p:spPr>
        <p:txBody>
          <a:bodyPr lIns="0" tIns="72000" rIns="0" bIns="72000" anchor="b">
            <a:noAutofit/>
          </a:bodyPr>
          <a:lstStyle>
            <a:lvl1pPr marL="0" indent="0">
              <a:buNone/>
              <a:defRPr sz="1200"/>
            </a:lvl1pPr>
            <a:lvl2pPr marL="357542" indent="0">
              <a:buNone/>
              <a:defRPr sz="1000"/>
            </a:lvl2pPr>
            <a:lvl3pPr marL="719982" indent="0">
              <a:buNone/>
              <a:defRPr sz="1000"/>
            </a:lvl3pPr>
            <a:lvl4pPr marL="1081424" indent="0">
              <a:buNone/>
              <a:defRPr sz="1000"/>
            </a:lvl4pPr>
            <a:lvl5pPr marL="1439964" indent="0">
              <a:buNone/>
              <a:defRPr sz="1000"/>
            </a:lvl5pPr>
          </a:lstStyle>
          <a:p>
            <a:pPr lvl="0"/>
            <a:r>
              <a:rPr lang="en-US"/>
              <a:t>Insert Source text</a:t>
            </a:r>
          </a:p>
        </p:txBody>
      </p:sp>
    </p:spTree>
    <p:extLst>
      <p:ext uri="{BB962C8B-B14F-4D97-AF65-F5344CB8AC3E}">
        <p14:creationId xmlns:p14="http://schemas.microsoft.com/office/powerpoint/2010/main" val="1448223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ection Header 1">
    <p:bg>
      <p:bgRef idx="1001">
        <a:schemeClr val="bg1"/>
      </p:bgRef>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E210B85-691C-7298-6DB6-61C25A5191F9}"/>
              </a:ext>
            </a:extLst>
          </p:cNvPr>
          <p:cNvGraphicFramePr>
            <a:graphicFrameLocks noChangeAspect="1"/>
          </p:cNvGraphicFramePr>
          <p:nvPr userDrawn="1">
            <p:custDataLst>
              <p:tags r:id="rId1"/>
            </p:custDataLst>
            <p:extLst>
              <p:ext uri="{D42A27DB-BD31-4B8C-83A1-F6EECF244321}">
                <p14:modId xmlns:p14="http://schemas.microsoft.com/office/powerpoint/2010/main" val="24761153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3" name="Object 2" hidden="1">
                        <a:extLst>
                          <a:ext uri="{FF2B5EF4-FFF2-40B4-BE49-F238E27FC236}">
                            <a16:creationId xmlns:a16="http://schemas.microsoft.com/office/drawing/2014/main" id="{2E210B85-691C-7298-6DB6-61C25A5191F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itle 1">
            <a:extLst>
              <a:ext uri="{FF2B5EF4-FFF2-40B4-BE49-F238E27FC236}">
                <a16:creationId xmlns:a16="http://schemas.microsoft.com/office/drawing/2014/main" id="{1F7EFD61-0B79-2619-1483-7B804B2C82CE}"/>
              </a:ext>
            </a:extLst>
          </p:cNvPr>
          <p:cNvSpPr>
            <a:spLocks noGrp="1"/>
          </p:cNvSpPr>
          <p:nvPr>
            <p:ph type="title" hasCustomPrompt="1"/>
          </p:nvPr>
        </p:nvSpPr>
        <p:spPr>
          <a:xfrm>
            <a:off x="365125" y="3235800"/>
            <a:ext cx="11460163" cy="1260000"/>
          </a:xfrm>
        </p:spPr>
        <p:txBody>
          <a:bodyPr vert="horz">
            <a:noAutofit/>
          </a:bodyPr>
          <a:lstStyle>
            <a:lvl1pPr>
              <a:defRPr sz="3600"/>
            </a:lvl1pPr>
          </a:lstStyle>
          <a:p>
            <a:r>
              <a:rPr lang="en-US"/>
              <a:t>Click to enter section header title</a:t>
            </a:r>
          </a:p>
        </p:txBody>
      </p:sp>
      <p:sp>
        <p:nvSpPr>
          <p:cNvPr id="9" name="Subtitle 2">
            <a:extLst>
              <a:ext uri="{FF2B5EF4-FFF2-40B4-BE49-F238E27FC236}">
                <a16:creationId xmlns:a16="http://schemas.microsoft.com/office/drawing/2014/main" id="{BBC9BD8C-031D-7F0A-C46B-D38FB0136781}"/>
              </a:ext>
            </a:extLst>
          </p:cNvPr>
          <p:cNvSpPr>
            <a:spLocks noGrp="1"/>
          </p:cNvSpPr>
          <p:nvPr>
            <p:ph type="subTitle" idx="1" hasCustomPrompt="1"/>
          </p:nvPr>
        </p:nvSpPr>
        <p:spPr>
          <a:xfrm>
            <a:off x="365125" y="4514654"/>
            <a:ext cx="11460164" cy="475200"/>
          </a:xfrm>
          <a:prstGeom prst="rect">
            <a:avLst/>
          </a:prstGeom>
        </p:spPr>
        <p:txBody>
          <a:bodyPr wrap="square" lIns="0" tIns="0" rIns="0" bIns="0" anchor="t" anchorCtr="0">
            <a:noAutofit/>
          </a:bodyPr>
          <a:lstStyle>
            <a:lvl1pPr marL="0" indent="0" algn="l">
              <a:spcBef>
                <a:spcPts val="0"/>
              </a:spcBef>
              <a:spcAft>
                <a:spcPts val="0"/>
              </a:spcAft>
              <a:buNone/>
              <a:defRPr sz="2800" i="0">
                <a:solidFill>
                  <a:schemeClr val="tx2"/>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section subtitle</a:t>
            </a:r>
          </a:p>
        </p:txBody>
      </p:sp>
      <p:pic>
        <p:nvPicPr>
          <p:cNvPr id="10" name="Graphic 9">
            <a:extLst>
              <a:ext uri="{FF2B5EF4-FFF2-40B4-BE49-F238E27FC236}">
                <a16:creationId xmlns:a16="http://schemas.microsoft.com/office/drawing/2014/main" id="{0B01FA46-1D8D-93AD-9A24-7740D438F0BA}"/>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37175" y="5967611"/>
            <a:ext cx="1401150" cy="422366"/>
          </a:xfrm>
          <a:prstGeom prst="rect">
            <a:avLst/>
          </a:prstGeom>
        </p:spPr>
      </p:pic>
    </p:spTree>
    <p:extLst>
      <p:ext uri="{BB962C8B-B14F-4D97-AF65-F5344CB8AC3E}">
        <p14:creationId xmlns:p14="http://schemas.microsoft.com/office/powerpoint/2010/main" val="32399666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DIA Slide">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4A717EDF-9AA4-491F-3311-9F14A5CFB89C}"/>
              </a:ext>
            </a:extLst>
          </p:cNvPr>
          <p:cNvSpPr/>
          <p:nvPr userDrawn="1"/>
        </p:nvSpPr>
        <p:spPr bwMode="auto">
          <a:xfrm>
            <a:off x="523973" y="6107998"/>
            <a:ext cx="1806576" cy="505527"/>
          </a:xfrm>
          <a:prstGeom prst="rect">
            <a:avLst/>
          </a:prstGeom>
          <a:solidFill>
            <a:schemeClr val="bg1">
              <a:lumMod val="9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eaLnBrk="0" fontAlgn="auto" hangingPunct="0">
              <a:spcBef>
                <a:spcPts val="300"/>
              </a:spcBef>
              <a:spcAft>
                <a:spcPts val="300"/>
              </a:spcAft>
              <a:buClr>
                <a:schemeClr val="bg1"/>
              </a:buClr>
            </a:pPr>
            <a:r>
              <a:rPr lang="en-US" sz="1800" b="1">
                <a:solidFill>
                  <a:schemeClr val="tx2"/>
                </a:solidFill>
              </a:rPr>
              <a:t>Owner</a:t>
            </a:r>
          </a:p>
        </p:txBody>
      </p:sp>
      <p:sp>
        <p:nvSpPr>
          <p:cNvPr id="47" name="Rectangle 46">
            <a:extLst>
              <a:ext uri="{FF2B5EF4-FFF2-40B4-BE49-F238E27FC236}">
                <a16:creationId xmlns:a16="http://schemas.microsoft.com/office/drawing/2014/main" id="{D4AC67F3-7D0E-A071-327B-17B446179DB8}"/>
              </a:ext>
            </a:extLst>
          </p:cNvPr>
          <p:cNvSpPr/>
          <p:nvPr userDrawn="1"/>
        </p:nvSpPr>
        <p:spPr bwMode="auto">
          <a:xfrm>
            <a:off x="523973" y="4557510"/>
            <a:ext cx="1806576" cy="1473605"/>
          </a:xfrm>
          <a:prstGeom prst="rect">
            <a:avLst/>
          </a:prstGeom>
          <a:solidFill>
            <a:schemeClr val="bg1">
              <a:lumMod val="9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126000" rIns="0" bIns="0" numCol="1" spcCol="0" rtlCol="0" fromWordArt="0" anchor="t" anchorCtr="0" forceAA="0" compatLnSpc="1">
            <a:prstTxWarp prst="textNoShape">
              <a:avLst/>
            </a:prstTxWarp>
            <a:noAutofit/>
          </a:bodyPr>
          <a:lstStyle/>
          <a:p>
            <a:pPr algn="ctr" eaLnBrk="0" fontAlgn="auto" hangingPunct="0">
              <a:spcBef>
                <a:spcPts val="300"/>
              </a:spcBef>
              <a:spcAft>
                <a:spcPts val="300"/>
              </a:spcAft>
              <a:buClr>
                <a:schemeClr val="bg1"/>
              </a:buClr>
            </a:pPr>
            <a:r>
              <a:rPr lang="en-US" sz="1800" b="1">
                <a:solidFill>
                  <a:schemeClr val="tx2"/>
                </a:solidFill>
              </a:rPr>
              <a:t>Objectives</a:t>
            </a:r>
          </a:p>
        </p:txBody>
      </p:sp>
      <p:sp>
        <p:nvSpPr>
          <p:cNvPr id="25" name="Text Placeholder 24">
            <a:extLst>
              <a:ext uri="{FF2B5EF4-FFF2-40B4-BE49-F238E27FC236}">
                <a16:creationId xmlns:a16="http://schemas.microsoft.com/office/drawing/2014/main" id="{4E30BA3B-88CD-41DE-E089-7100E3E52AF4}"/>
              </a:ext>
            </a:extLst>
          </p:cNvPr>
          <p:cNvSpPr>
            <a:spLocks noGrp="1"/>
          </p:cNvSpPr>
          <p:nvPr>
            <p:ph type="body" sz="quarter" idx="13" hasCustomPrompt="1"/>
          </p:nvPr>
        </p:nvSpPr>
        <p:spPr>
          <a:xfrm>
            <a:off x="2407432" y="4557510"/>
            <a:ext cx="9414362" cy="1473605"/>
          </a:xfrm>
          <a:prstGeom prst="rect">
            <a:avLst/>
          </a:prstGeom>
          <a:solidFill>
            <a:schemeClr val="bg1">
              <a:lumMod val="95000"/>
            </a:schemeClr>
          </a:solidFill>
          <a:ln>
            <a:noFill/>
          </a:ln>
        </p:spPr>
        <p:txBody>
          <a:bodyPr wrap="square" lIns="180000" tIns="144000" rIns="180000" bIns="72000" anchor="t" anchorCtr="0">
            <a:noAutofit/>
          </a:bodyPr>
          <a:lstStyle>
            <a:lvl1pPr marL="342900" indent="-342900">
              <a:spcBef>
                <a:spcPts val="300"/>
              </a:spcBef>
              <a:spcAft>
                <a:spcPts val="300"/>
              </a:spcAft>
              <a:buSzPct val="100000"/>
              <a:buFont typeface="+mj-lt"/>
              <a:buAutoNum type="arabicPeriod"/>
              <a:defRPr sz="1200"/>
            </a:lvl1pPr>
            <a:lvl2pPr marL="357542" indent="0">
              <a:buNone/>
              <a:defRPr/>
            </a:lvl2pPr>
          </a:lstStyle>
          <a:p>
            <a:pPr lvl="0"/>
            <a:r>
              <a:rPr lang="en-US"/>
              <a:t>DECISION: To seek X’s [single point accountable decision maker] decision to implement A</a:t>
            </a:r>
            <a:br>
              <a:rPr lang="en-US"/>
            </a:br>
            <a:r>
              <a:rPr lang="en-US"/>
              <a:t>INPUT: To receive input to the proposed plan for B</a:t>
            </a:r>
            <a:br>
              <a:rPr lang="en-US"/>
            </a:br>
            <a:r>
              <a:rPr lang="en-US"/>
              <a:t>AWARENESS: To update XXX regarding C</a:t>
            </a:r>
          </a:p>
        </p:txBody>
      </p:sp>
      <p:sp>
        <p:nvSpPr>
          <p:cNvPr id="31" name="Text Placeholder 30">
            <a:extLst>
              <a:ext uri="{FF2B5EF4-FFF2-40B4-BE49-F238E27FC236}">
                <a16:creationId xmlns:a16="http://schemas.microsoft.com/office/drawing/2014/main" id="{DC6E06B6-BD9A-7A5E-5A90-56308009FF5E}"/>
              </a:ext>
            </a:extLst>
          </p:cNvPr>
          <p:cNvSpPr>
            <a:spLocks noGrp="1"/>
          </p:cNvSpPr>
          <p:nvPr>
            <p:ph type="body" sz="quarter" idx="41" hasCustomPrompt="1"/>
          </p:nvPr>
        </p:nvSpPr>
        <p:spPr>
          <a:xfrm>
            <a:off x="2407432" y="6107998"/>
            <a:ext cx="9414362" cy="505527"/>
          </a:xfrm>
          <a:prstGeom prst="rect">
            <a:avLst/>
          </a:prstGeom>
          <a:solidFill>
            <a:schemeClr val="bg1">
              <a:lumMod val="95000"/>
            </a:schemeClr>
          </a:solidFill>
          <a:ln>
            <a:noFill/>
          </a:ln>
        </p:spPr>
        <p:txBody>
          <a:bodyPr wrap="square" lIns="180000" tIns="72000" rIns="180000" bIns="72000" anchor="ctr" anchorCtr="0">
            <a:noAutofit/>
          </a:bodyPr>
          <a:lstStyle>
            <a:lvl1pPr marL="0" indent="0">
              <a:buFont typeface="+mj-lt"/>
              <a:buNone/>
              <a:defRPr sz="1200"/>
            </a:lvl1pPr>
            <a:lvl2pPr marL="357542" indent="0">
              <a:buNone/>
              <a:defRPr/>
            </a:lvl2pPr>
          </a:lstStyle>
          <a:p>
            <a:pPr lvl="0"/>
            <a:r>
              <a:rPr lang="en-US"/>
              <a:t>Single person accountable for this topic / paper</a:t>
            </a:r>
          </a:p>
        </p:txBody>
      </p:sp>
      <p:sp>
        <p:nvSpPr>
          <p:cNvPr id="23" name="Text Placeholder 6">
            <a:extLst>
              <a:ext uri="{FF2B5EF4-FFF2-40B4-BE49-F238E27FC236}">
                <a16:creationId xmlns:a16="http://schemas.microsoft.com/office/drawing/2014/main" id="{472F201F-277F-F24E-085D-8160B5FF4CE6}"/>
              </a:ext>
            </a:extLst>
          </p:cNvPr>
          <p:cNvSpPr>
            <a:spLocks noGrp="1"/>
          </p:cNvSpPr>
          <p:nvPr>
            <p:ph type="body" sz="quarter" idx="36" hasCustomPrompt="1"/>
          </p:nvPr>
        </p:nvSpPr>
        <p:spPr>
          <a:xfrm>
            <a:off x="523973" y="4990763"/>
            <a:ext cx="1806576" cy="1040352"/>
          </a:xfrm>
          <a:prstGeom prst="rect">
            <a:avLst/>
          </a:prstGeom>
          <a:noFill/>
          <a:ln>
            <a:noFill/>
          </a:ln>
        </p:spPr>
        <p:txBody>
          <a:bodyPr lIns="72000" tIns="0" rIns="0" bIns="0" anchor="ctr" anchorCtr="0">
            <a:noAutofit/>
          </a:bodyPr>
          <a:lstStyle>
            <a:lvl1pPr marL="0" indent="0">
              <a:spcBef>
                <a:spcPts val="0"/>
              </a:spcBef>
              <a:spcAft>
                <a:spcPts val="0"/>
              </a:spcAft>
              <a:buFont typeface="+mj-lt"/>
              <a:buNone/>
              <a:defRPr sz="1200">
                <a:solidFill>
                  <a:schemeClr val="bg2"/>
                </a:solidFill>
              </a:defRPr>
            </a:lvl1pPr>
            <a:lvl2pPr marL="357542" indent="0">
              <a:buNone/>
              <a:defRPr/>
            </a:lvl2pPr>
          </a:lstStyle>
          <a:p>
            <a:pPr lvl="0"/>
            <a:r>
              <a:rPr lang="en-US"/>
              <a:t>Up to 5 clear, focused objectives </a:t>
            </a:r>
            <a:br>
              <a:rPr lang="en-US"/>
            </a:br>
            <a:r>
              <a:rPr lang="en-US"/>
              <a:t>(</a:t>
            </a:r>
            <a:r>
              <a:rPr lang="en-US" err="1"/>
              <a:t>i</a:t>
            </a:r>
            <a:r>
              <a:rPr lang="en-US"/>
              <a:t>) for decision, </a:t>
            </a:r>
            <a:br>
              <a:rPr lang="en-US"/>
            </a:br>
            <a:r>
              <a:rPr lang="en-US"/>
              <a:t>(ii) for input </a:t>
            </a:r>
            <a:br>
              <a:rPr lang="en-US"/>
            </a:br>
            <a:r>
              <a:rPr lang="en-US"/>
              <a:t>(iii) for awareness</a:t>
            </a:r>
          </a:p>
        </p:txBody>
      </p:sp>
      <p:sp>
        <p:nvSpPr>
          <p:cNvPr id="52" name="Freeform: Shape 51">
            <a:extLst>
              <a:ext uri="{FF2B5EF4-FFF2-40B4-BE49-F238E27FC236}">
                <a16:creationId xmlns:a16="http://schemas.microsoft.com/office/drawing/2014/main" id="{4E683597-5ADE-F2A0-A01C-FD8E476ABB8B}"/>
              </a:ext>
            </a:extLst>
          </p:cNvPr>
          <p:cNvSpPr/>
          <p:nvPr userDrawn="1"/>
        </p:nvSpPr>
        <p:spPr>
          <a:xfrm>
            <a:off x="0" y="4842854"/>
            <a:ext cx="426190" cy="902918"/>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2" name="Text Placeholder 8">
            <a:extLst>
              <a:ext uri="{FF2B5EF4-FFF2-40B4-BE49-F238E27FC236}">
                <a16:creationId xmlns:a16="http://schemas.microsoft.com/office/drawing/2014/main" id="{7A99F019-A435-B954-ABA9-68CA4DD19B21}"/>
              </a:ext>
            </a:extLst>
          </p:cNvPr>
          <p:cNvSpPr>
            <a:spLocks noGrp="1"/>
          </p:cNvSpPr>
          <p:nvPr>
            <p:ph type="body" sz="quarter" idx="42" hasCustomPrompt="1"/>
          </p:nvPr>
        </p:nvSpPr>
        <p:spPr>
          <a:xfrm>
            <a:off x="501650" y="230188"/>
            <a:ext cx="1817688" cy="163512"/>
          </a:xfrm>
        </p:spPr>
        <p:txBody>
          <a:bodyPr lIns="0" tIns="72000" rIns="0" bIns="72000" anchor="ctr">
            <a:noAutofit/>
          </a:bodyPr>
          <a:lstStyle>
            <a:lvl1pPr marL="0" indent="0">
              <a:buNone/>
              <a:defRPr sz="1000" b="1">
                <a:solidFill>
                  <a:schemeClr val="tx2"/>
                </a:solidFill>
              </a:defRPr>
            </a:lvl1pPr>
            <a:lvl2pPr marL="357542" indent="0">
              <a:buNone/>
              <a:defRPr>
                <a:solidFill>
                  <a:schemeClr val="bg1"/>
                </a:solidFill>
              </a:defRPr>
            </a:lvl2pPr>
            <a:lvl3pPr marL="719982" indent="0">
              <a:buNone/>
              <a:defRPr>
                <a:solidFill>
                  <a:schemeClr val="bg1"/>
                </a:solidFill>
              </a:defRPr>
            </a:lvl3pPr>
            <a:lvl4pPr marL="1081424" indent="0">
              <a:buNone/>
              <a:defRPr>
                <a:solidFill>
                  <a:schemeClr val="bg1"/>
                </a:solidFill>
              </a:defRPr>
            </a:lvl4pPr>
            <a:lvl5pPr marL="1439964" indent="0">
              <a:buNone/>
              <a:defRPr>
                <a:solidFill>
                  <a:schemeClr val="bg1"/>
                </a:solidFill>
              </a:defRPr>
            </a:lvl5pPr>
          </a:lstStyle>
          <a:p>
            <a:pPr lvl="0"/>
            <a:r>
              <a:rPr lang="en-US"/>
              <a:t>Click to insert date</a:t>
            </a:r>
          </a:p>
        </p:txBody>
      </p:sp>
      <p:pic>
        <p:nvPicPr>
          <p:cNvPr id="3" name="Picture 2" descr="Icon&#10;&#10;Description automatically generated with medium confidence">
            <a:extLst>
              <a:ext uri="{FF2B5EF4-FFF2-40B4-BE49-F238E27FC236}">
                <a16:creationId xmlns:a16="http://schemas.microsoft.com/office/drawing/2014/main" id="{81F87534-B1D7-C46B-9E66-8AC88439308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565064" y="0"/>
            <a:ext cx="1499542" cy="1500405"/>
          </a:xfrm>
          <a:prstGeom prst="rect">
            <a:avLst/>
          </a:prstGeom>
        </p:spPr>
      </p:pic>
    </p:spTree>
    <p:custDataLst>
      <p:tags r:id="rId1"/>
    </p:custDataLst>
    <p:extLst>
      <p:ext uri="{BB962C8B-B14F-4D97-AF65-F5344CB8AC3E}">
        <p14:creationId xmlns:p14="http://schemas.microsoft.com/office/powerpoint/2010/main" val="1901832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_Section Header 1">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E210B85-691C-7298-6DB6-61C25A5191F9}"/>
              </a:ext>
            </a:extLst>
          </p:cNvPr>
          <p:cNvGraphicFramePr>
            <a:graphicFrameLocks noChangeAspect="1"/>
          </p:cNvGraphicFramePr>
          <p:nvPr userDrawn="1">
            <p:custDataLst>
              <p:tags r:id="rId1"/>
            </p:custDataLst>
            <p:extLst>
              <p:ext uri="{D42A27DB-BD31-4B8C-83A1-F6EECF244321}">
                <p14:modId xmlns:p14="http://schemas.microsoft.com/office/powerpoint/2010/main" val="24761153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3" name="Object 2" hidden="1">
                        <a:extLst>
                          <a:ext uri="{FF2B5EF4-FFF2-40B4-BE49-F238E27FC236}">
                            <a16:creationId xmlns:a16="http://schemas.microsoft.com/office/drawing/2014/main" id="{2E210B85-691C-7298-6DB6-61C25A5191F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Title 1">
            <a:extLst>
              <a:ext uri="{FF2B5EF4-FFF2-40B4-BE49-F238E27FC236}">
                <a16:creationId xmlns:a16="http://schemas.microsoft.com/office/drawing/2014/main" id="{1F7EFD61-0B79-2619-1483-7B804B2C82CE}"/>
              </a:ext>
            </a:extLst>
          </p:cNvPr>
          <p:cNvSpPr>
            <a:spLocks noGrp="1"/>
          </p:cNvSpPr>
          <p:nvPr>
            <p:ph type="title" hasCustomPrompt="1"/>
          </p:nvPr>
        </p:nvSpPr>
        <p:spPr>
          <a:xfrm>
            <a:off x="365125" y="3235800"/>
            <a:ext cx="11460163" cy="1260000"/>
          </a:xfrm>
        </p:spPr>
        <p:txBody>
          <a:bodyPr vert="horz">
            <a:noAutofit/>
          </a:bodyPr>
          <a:lstStyle>
            <a:lvl1pPr>
              <a:defRPr sz="3600"/>
            </a:lvl1pPr>
          </a:lstStyle>
          <a:p>
            <a:r>
              <a:rPr lang="en-US"/>
              <a:t>Click to enter section header title</a:t>
            </a:r>
          </a:p>
        </p:txBody>
      </p:sp>
      <p:sp>
        <p:nvSpPr>
          <p:cNvPr id="9" name="Subtitle 2">
            <a:extLst>
              <a:ext uri="{FF2B5EF4-FFF2-40B4-BE49-F238E27FC236}">
                <a16:creationId xmlns:a16="http://schemas.microsoft.com/office/drawing/2014/main" id="{BBC9BD8C-031D-7F0A-C46B-D38FB0136781}"/>
              </a:ext>
            </a:extLst>
          </p:cNvPr>
          <p:cNvSpPr>
            <a:spLocks noGrp="1"/>
          </p:cNvSpPr>
          <p:nvPr>
            <p:ph type="subTitle" idx="1" hasCustomPrompt="1"/>
          </p:nvPr>
        </p:nvSpPr>
        <p:spPr>
          <a:xfrm>
            <a:off x="365125" y="4514654"/>
            <a:ext cx="11460164" cy="475200"/>
          </a:xfrm>
          <a:prstGeom prst="rect">
            <a:avLst/>
          </a:prstGeom>
        </p:spPr>
        <p:txBody>
          <a:bodyPr wrap="square" lIns="0" tIns="0" rIns="0" bIns="0" anchor="t" anchorCtr="0">
            <a:noAutofit/>
          </a:bodyPr>
          <a:lstStyle>
            <a:lvl1pPr marL="0" indent="0" algn="l">
              <a:spcBef>
                <a:spcPts val="0"/>
              </a:spcBef>
              <a:spcAft>
                <a:spcPts val="0"/>
              </a:spcAft>
              <a:buNone/>
              <a:defRPr sz="2800" i="0">
                <a:solidFill>
                  <a:schemeClr val="tx2"/>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section subtitle</a:t>
            </a:r>
          </a:p>
        </p:txBody>
      </p:sp>
      <p:pic>
        <p:nvPicPr>
          <p:cNvPr id="10" name="Graphic 9">
            <a:extLst>
              <a:ext uri="{FF2B5EF4-FFF2-40B4-BE49-F238E27FC236}">
                <a16:creationId xmlns:a16="http://schemas.microsoft.com/office/drawing/2014/main" id="{0B01FA46-1D8D-93AD-9A24-7740D438F0BA}"/>
              </a:ext>
            </a:extLst>
          </p:cNvPr>
          <p:cNvPicPr>
            <a:picLocks noChangeAspect="1"/>
          </p:cNvPicPr>
          <p:nvPr userDrawn="1"/>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37175" y="5967611"/>
            <a:ext cx="1401150" cy="422366"/>
          </a:xfrm>
          <a:prstGeom prst="rect">
            <a:avLst/>
          </a:prstGeom>
        </p:spPr>
      </p:pic>
    </p:spTree>
    <p:extLst>
      <p:ext uri="{BB962C8B-B14F-4D97-AF65-F5344CB8AC3E}">
        <p14:creationId xmlns:p14="http://schemas.microsoft.com/office/powerpoint/2010/main" val="1521580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8276E86-C9B6-1B20-0470-A93E9FE76804}"/>
              </a:ext>
            </a:extLst>
          </p:cNvPr>
          <p:cNvGraphicFramePr>
            <a:graphicFrameLocks noChangeAspect="1"/>
          </p:cNvGraphicFramePr>
          <p:nvPr userDrawn="1">
            <p:custDataLst>
              <p:tags r:id="rId1"/>
            </p:custDataLst>
            <p:extLst>
              <p:ext uri="{D42A27DB-BD31-4B8C-83A1-F6EECF244321}">
                <p14:modId xmlns:p14="http://schemas.microsoft.com/office/powerpoint/2010/main" val="40363470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3" name="Object 2" hidden="1">
                        <a:extLst>
                          <a:ext uri="{FF2B5EF4-FFF2-40B4-BE49-F238E27FC236}">
                            <a16:creationId xmlns:a16="http://schemas.microsoft.com/office/drawing/2014/main" id="{C8276E86-C9B6-1B20-0470-A93E9FE7680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Title 1">
            <a:extLst>
              <a:ext uri="{FF2B5EF4-FFF2-40B4-BE49-F238E27FC236}">
                <a16:creationId xmlns:a16="http://schemas.microsoft.com/office/drawing/2014/main" id="{7905DD1F-ADCE-21F5-3B42-348B73562E77}"/>
              </a:ext>
            </a:extLst>
          </p:cNvPr>
          <p:cNvSpPr>
            <a:spLocks noGrp="1"/>
          </p:cNvSpPr>
          <p:nvPr>
            <p:ph type="title" hasCustomPrompt="1"/>
          </p:nvPr>
        </p:nvSpPr>
        <p:spPr>
          <a:xfrm>
            <a:off x="365125" y="3235800"/>
            <a:ext cx="8651875" cy="1260000"/>
          </a:xfrm>
        </p:spPr>
        <p:txBody>
          <a:bodyPr vert="horz">
            <a:noAutofit/>
          </a:bodyPr>
          <a:lstStyle>
            <a:lvl1pPr>
              <a:defRPr sz="3600">
                <a:solidFill>
                  <a:schemeClr val="bg1"/>
                </a:solidFill>
              </a:defRPr>
            </a:lvl1pPr>
          </a:lstStyle>
          <a:p>
            <a:r>
              <a:rPr lang="en-US"/>
              <a:t>Click to enter section header title</a:t>
            </a:r>
          </a:p>
        </p:txBody>
      </p:sp>
      <p:sp>
        <p:nvSpPr>
          <p:cNvPr id="7" name="Subtitle 2">
            <a:extLst>
              <a:ext uri="{FF2B5EF4-FFF2-40B4-BE49-F238E27FC236}">
                <a16:creationId xmlns:a16="http://schemas.microsoft.com/office/drawing/2014/main" id="{1A65F606-CDCB-0367-61AA-199FECCB3A72}"/>
              </a:ext>
            </a:extLst>
          </p:cNvPr>
          <p:cNvSpPr>
            <a:spLocks noGrp="1"/>
          </p:cNvSpPr>
          <p:nvPr>
            <p:ph type="subTitle" idx="1" hasCustomPrompt="1"/>
          </p:nvPr>
        </p:nvSpPr>
        <p:spPr>
          <a:xfrm>
            <a:off x="365125" y="4514654"/>
            <a:ext cx="8651876" cy="475200"/>
          </a:xfrm>
          <a:prstGeom prst="rect">
            <a:avLst/>
          </a:prstGeom>
        </p:spPr>
        <p:txBody>
          <a:bodyPr wrap="square" lIns="0" tIns="0" rIns="0" bIns="0" anchor="t" anchorCtr="0">
            <a:noAutofit/>
          </a:bodyPr>
          <a:lstStyle>
            <a:lvl1pPr marL="0" indent="0" algn="l">
              <a:spcBef>
                <a:spcPts val="0"/>
              </a:spcBef>
              <a:spcAft>
                <a:spcPts val="0"/>
              </a:spcAft>
              <a:buNone/>
              <a:defRPr sz="2800" i="0">
                <a:solidFill>
                  <a:schemeClr val="bg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section subtitle</a:t>
            </a:r>
          </a:p>
        </p:txBody>
      </p:sp>
      <p:pic>
        <p:nvPicPr>
          <p:cNvPr id="8" name="Graphic 7">
            <a:extLst>
              <a:ext uri="{FF2B5EF4-FFF2-40B4-BE49-F238E27FC236}">
                <a16:creationId xmlns:a16="http://schemas.microsoft.com/office/drawing/2014/main" id="{FE066BEF-B097-8826-7B68-974384A3DA4A}"/>
              </a:ext>
            </a:extLst>
          </p:cNvPr>
          <p:cNvPicPr>
            <a:picLocks noChangeAspect="1"/>
          </p:cNvPicPr>
          <p:nvPr userDrawn="1"/>
        </p:nvPicPr>
        <p:blipFill rotWithShape="1">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rcRect l="13772" t="25173" r="16016" b="28870"/>
          <a:stretch/>
        </p:blipFill>
        <p:spPr>
          <a:xfrm>
            <a:off x="322824" y="5861243"/>
            <a:ext cx="1586940" cy="585704"/>
          </a:xfrm>
          <a:prstGeom prst="rect">
            <a:avLst/>
          </a:prstGeom>
        </p:spPr>
      </p:pic>
    </p:spTree>
    <p:extLst>
      <p:ext uri="{BB962C8B-B14F-4D97-AF65-F5344CB8AC3E}">
        <p14:creationId xmlns:p14="http://schemas.microsoft.com/office/powerpoint/2010/main" val="2138752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Clo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1B20AFD6-6925-491B-B024-5E0A32A58D07}"/>
              </a:ext>
            </a:extLst>
          </p:cNvPr>
          <p:cNvPicPr>
            <a:picLocks noChangeAspect="1"/>
          </p:cNvPicPr>
          <p:nvPr userDrawn="1"/>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17590" t="25173" r="17185" b="31039"/>
          <a:stretch/>
        </p:blipFill>
        <p:spPr>
          <a:xfrm>
            <a:off x="152399" y="2073890"/>
            <a:ext cx="11992273" cy="4539635"/>
          </a:xfrm>
          <a:prstGeom prst="rect">
            <a:avLst/>
          </a:prstGeom>
        </p:spPr>
      </p:pic>
      <p:sp>
        <p:nvSpPr>
          <p:cNvPr id="2" name="Rectangle 1">
            <a:extLst>
              <a:ext uri="{FF2B5EF4-FFF2-40B4-BE49-F238E27FC236}">
                <a16:creationId xmlns:a16="http://schemas.microsoft.com/office/drawing/2014/main" id="{2B90B266-F3BD-2613-5CB9-7E4A4FDFC416}"/>
              </a:ext>
            </a:extLst>
          </p:cNvPr>
          <p:cNvSpPr/>
          <p:nvPr userDrawn="1"/>
        </p:nvSpPr>
        <p:spPr bwMode="auto">
          <a:xfrm>
            <a:off x="11039475" y="164305"/>
            <a:ext cx="862012" cy="317500"/>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r" eaLnBrk="0" fontAlgn="auto" hangingPunct="0">
              <a:spcBef>
                <a:spcPts val="0"/>
              </a:spcBef>
              <a:spcAft>
                <a:spcPts val="0"/>
              </a:spcAft>
              <a:buClr>
                <a:schemeClr val="bg1"/>
              </a:buClr>
              <a:buFont typeface="Arial" pitchFamily="34" charset="0"/>
              <a:buNone/>
            </a:pPr>
            <a:r>
              <a:rPr lang="en-GB" sz="1000" b="1" kern="0">
                <a:solidFill>
                  <a:srgbClr val="FFFFFF"/>
                </a:solidFill>
                <a:latin typeface="+mn-lt"/>
              </a:rPr>
              <a:t>gsk.com</a:t>
            </a:r>
          </a:p>
        </p:txBody>
      </p:sp>
      <p:pic>
        <p:nvPicPr>
          <p:cNvPr id="3" name="Graphic 2">
            <a:extLst>
              <a:ext uri="{FF2B5EF4-FFF2-40B4-BE49-F238E27FC236}">
                <a16:creationId xmlns:a16="http://schemas.microsoft.com/office/drawing/2014/main" id="{FF8659A8-C764-F3A5-40B7-A3CB7A35D23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1094470" y="243283"/>
            <a:ext cx="159543" cy="159543"/>
          </a:xfrm>
          <a:prstGeom prst="rect">
            <a:avLst/>
          </a:prstGeom>
        </p:spPr>
      </p:pic>
    </p:spTree>
    <p:extLst>
      <p:ext uri="{BB962C8B-B14F-4D97-AF65-F5344CB8AC3E}">
        <p14:creationId xmlns:p14="http://schemas.microsoft.com/office/powerpoint/2010/main" val="1887936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WARNING">
    <p:bg>
      <p:bgPr>
        <a:solidFill>
          <a:schemeClr val="accent4"/>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B03810C-0168-8013-6BD1-DF4493DB8F41}"/>
              </a:ext>
            </a:extLst>
          </p:cNvPr>
          <p:cNvSpPr/>
          <p:nvPr userDrawn="1"/>
        </p:nvSpPr>
        <p:spPr bwMode="auto">
          <a:xfrm>
            <a:off x="242888" y="242888"/>
            <a:ext cx="11704637" cy="5848350"/>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eaLnBrk="0" fontAlgn="auto" hangingPunct="0">
              <a:spcBef>
                <a:spcPts val="300"/>
              </a:spcBef>
              <a:spcAft>
                <a:spcPts val="300"/>
              </a:spcAft>
              <a:buClr>
                <a:schemeClr val="bg1"/>
              </a:buClr>
            </a:pPr>
            <a:r>
              <a:rPr lang="en-GB" sz="9600" kern="0">
                <a:solidFill>
                  <a:schemeClr val="bg1"/>
                </a:solidFill>
              </a:rPr>
              <a:t>Do not use </a:t>
            </a:r>
            <a:br>
              <a:rPr lang="en-GB" sz="9600" kern="0">
                <a:solidFill>
                  <a:schemeClr val="bg1"/>
                </a:solidFill>
              </a:rPr>
            </a:br>
            <a:r>
              <a:rPr lang="en-GB" sz="9600" kern="0">
                <a:solidFill>
                  <a:schemeClr val="bg1"/>
                </a:solidFill>
              </a:rPr>
              <a:t>layouts that appear </a:t>
            </a:r>
            <a:br>
              <a:rPr lang="en-GB" sz="9600" kern="0">
                <a:solidFill>
                  <a:schemeClr val="bg1"/>
                </a:solidFill>
              </a:rPr>
            </a:br>
            <a:r>
              <a:rPr lang="en-GB" sz="9600" kern="0">
                <a:solidFill>
                  <a:schemeClr val="bg1"/>
                </a:solidFill>
              </a:rPr>
              <a:t>after this point</a:t>
            </a:r>
          </a:p>
        </p:txBody>
      </p:sp>
      <p:pic>
        <p:nvPicPr>
          <p:cNvPr id="4" name="Graphic 3">
            <a:extLst>
              <a:ext uri="{FF2B5EF4-FFF2-40B4-BE49-F238E27FC236}">
                <a16:creationId xmlns:a16="http://schemas.microsoft.com/office/drawing/2014/main" id="{1AFE542C-8ECE-F9C9-8F96-80B2751FAA98}"/>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7328" t="12162" r="1499" b="12843"/>
          <a:stretch/>
        </p:blipFill>
        <p:spPr>
          <a:xfrm>
            <a:off x="90711" y="6207919"/>
            <a:ext cx="1215582" cy="563804"/>
          </a:xfrm>
          <a:prstGeom prst="rect">
            <a:avLst/>
          </a:prstGeom>
        </p:spPr>
      </p:pic>
    </p:spTree>
    <p:extLst>
      <p:ext uri="{BB962C8B-B14F-4D97-AF65-F5344CB8AC3E}">
        <p14:creationId xmlns:p14="http://schemas.microsoft.com/office/powerpoint/2010/main" val="844819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892896-0027-443A-D01E-0CE282B3A5CC}"/>
              </a:ext>
            </a:extLst>
          </p:cNvPr>
          <p:cNvGraphicFramePr>
            <a:graphicFrameLocks noChangeAspect="1"/>
          </p:cNvGraphicFramePr>
          <p:nvPr userDrawn="1">
            <p:custDataLst>
              <p:tags r:id="rId1"/>
            </p:custDataLst>
            <p:extLst>
              <p:ext uri="{D42A27DB-BD31-4B8C-83A1-F6EECF244321}">
                <p14:modId xmlns:p14="http://schemas.microsoft.com/office/powerpoint/2010/main" val="8691361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3" name="Object 2" hidden="1">
                        <a:extLst>
                          <a:ext uri="{FF2B5EF4-FFF2-40B4-BE49-F238E27FC236}">
                            <a16:creationId xmlns:a16="http://schemas.microsoft.com/office/drawing/2014/main" id="{C2892896-0027-443A-D01E-0CE282B3A5C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9" name="Freeform: Shape 38">
            <a:extLst>
              <a:ext uri="{FF2B5EF4-FFF2-40B4-BE49-F238E27FC236}">
                <a16:creationId xmlns:a16="http://schemas.microsoft.com/office/drawing/2014/main" id="{8ADD59A9-81EE-0DF4-BF97-645E59790906}"/>
              </a:ext>
            </a:extLst>
          </p:cNvPr>
          <p:cNvSpPr>
            <a:spLocks/>
          </p:cNvSpPr>
          <p:nvPr userDrawn="1"/>
        </p:nvSpPr>
        <p:spPr bwMode="auto">
          <a:xfrm>
            <a:off x="0" y="0"/>
            <a:ext cx="12192000" cy="3382710"/>
          </a:xfrm>
          <a:custGeom>
            <a:avLst/>
            <a:gdLst>
              <a:gd name="connsiteX0" fmla="*/ 0 w 12192000"/>
              <a:gd name="connsiteY0" fmla="*/ 0 h 3382710"/>
              <a:gd name="connsiteX1" fmla="*/ 12192000 w 12192000"/>
              <a:gd name="connsiteY1" fmla="*/ 0 h 3382710"/>
              <a:gd name="connsiteX2" fmla="*/ 12192000 w 12192000"/>
              <a:gd name="connsiteY2" fmla="*/ 2525484 h 3382710"/>
              <a:gd name="connsiteX3" fmla="*/ 10930890 w 12192000"/>
              <a:gd name="connsiteY3" fmla="*/ 2525484 h 3382710"/>
              <a:gd name="connsiteX4" fmla="*/ 8755659 w 12192000"/>
              <a:gd name="connsiteY4" fmla="*/ 2525484 h 3382710"/>
              <a:gd name="connsiteX5" fmla="*/ 7004114 w 12192000"/>
              <a:gd name="connsiteY5" fmla="*/ 2525484 h 3382710"/>
              <a:gd name="connsiteX6" fmla="*/ 6113526 w 12192000"/>
              <a:gd name="connsiteY6" fmla="*/ 3366922 h 3382710"/>
              <a:gd name="connsiteX7" fmla="*/ 6078476 w 12192000"/>
              <a:gd name="connsiteY7" fmla="*/ 3366922 h 3382710"/>
              <a:gd name="connsiteX8" fmla="*/ 5187887 w 12192000"/>
              <a:gd name="connsiteY8" fmla="*/ 2525484 h 3382710"/>
              <a:gd name="connsiteX9" fmla="*/ 3436341 w 12192000"/>
              <a:gd name="connsiteY9" fmla="*/ 2525484 h 3382710"/>
              <a:gd name="connsiteX10" fmla="*/ 1261112 w 12192000"/>
              <a:gd name="connsiteY10" fmla="*/ 2525484 h 3382710"/>
              <a:gd name="connsiteX11" fmla="*/ 0 w 12192000"/>
              <a:gd name="connsiteY11" fmla="*/ 2525484 h 338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3382710">
                <a:moveTo>
                  <a:pt x="0" y="0"/>
                </a:moveTo>
                <a:lnTo>
                  <a:pt x="12192000" y="0"/>
                </a:lnTo>
                <a:lnTo>
                  <a:pt x="12192000" y="2525484"/>
                </a:lnTo>
                <a:lnTo>
                  <a:pt x="10930890" y="2525484"/>
                </a:lnTo>
                <a:lnTo>
                  <a:pt x="8755659" y="2525484"/>
                </a:lnTo>
                <a:lnTo>
                  <a:pt x="7004114" y="2525484"/>
                </a:lnTo>
                <a:cubicBezTo>
                  <a:pt x="6541294" y="2525484"/>
                  <a:pt x="6260783" y="2827046"/>
                  <a:pt x="6113526" y="3366922"/>
                </a:cubicBezTo>
                <a:cubicBezTo>
                  <a:pt x="6106478" y="3387973"/>
                  <a:pt x="6085525" y="3387973"/>
                  <a:pt x="6078476" y="3366922"/>
                </a:cubicBezTo>
                <a:cubicBezTo>
                  <a:pt x="5931221" y="2827046"/>
                  <a:pt x="5650707" y="2525484"/>
                  <a:pt x="5187887" y="2525484"/>
                </a:cubicBezTo>
                <a:lnTo>
                  <a:pt x="3436341" y="2525484"/>
                </a:lnTo>
                <a:lnTo>
                  <a:pt x="1261112" y="2525484"/>
                </a:lnTo>
                <a:lnTo>
                  <a:pt x="0" y="2525484"/>
                </a:lnTo>
                <a:close/>
              </a:path>
            </a:pathLst>
          </a:custGeom>
          <a:solidFill>
            <a:schemeClr val="bg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en-GB" sz="1600" kern="0" err="1">
              <a:solidFill>
                <a:schemeClr val="tx1"/>
              </a:solidFill>
            </a:endParaRPr>
          </a:p>
        </p:txBody>
      </p:sp>
      <p:sp>
        <p:nvSpPr>
          <p:cNvPr id="5" name="Rectangle 4">
            <a:extLst>
              <a:ext uri="{FF2B5EF4-FFF2-40B4-BE49-F238E27FC236}">
                <a16:creationId xmlns:a16="http://schemas.microsoft.com/office/drawing/2014/main" id="{B081E81C-A3CE-333A-79BA-25D8F93FB564}"/>
              </a:ext>
            </a:extLst>
          </p:cNvPr>
          <p:cNvSpPr/>
          <p:nvPr userDrawn="1"/>
        </p:nvSpPr>
        <p:spPr bwMode="auto">
          <a:xfrm>
            <a:off x="11039475" y="6058694"/>
            <a:ext cx="862012" cy="317500"/>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r" eaLnBrk="0" fontAlgn="auto" hangingPunct="0">
              <a:spcBef>
                <a:spcPts val="0"/>
              </a:spcBef>
              <a:spcAft>
                <a:spcPts val="0"/>
              </a:spcAft>
              <a:buClr>
                <a:schemeClr val="bg1"/>
              </a:buClr>
              <a:buFont typeface="Arial" pitchFamily="34" charset="0"/>
              <a:buNone/>
            </a:pPr>
            <a:r>
              <a:rPr lang="en-GB" sz="1000" b="1" kern="0">
                <a:solidFill>
                  <a:srgbClr val="FFFFFF"/>
                </a:solidFill>
                <a:latin typeface="+mn-lt"/>
              </a:rPr>
              <a:t>gsk.com</a:t>
            </a:r>
          </a:p>
        </p:txBody>
      </p:sp>
      <p:pic>
        <p:nvPicPr>
          <p:cNvPr id="7" name="Graphic 6">
            <a:extLst>
              <a:ext uri="{FF2B5EF4-FFF2-40B4-BE49-F238E27FC236}">
                <a16:creationId xmlns:a16="http://schemas.microsoft.com/office/drawing/2014/main" id="{8E1FA932-514A-C951-F952-F8A43667EAEB}"/>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094470" y="6137672"/>
            <a:ext cx="159543" cy="159543"/>
          </a:xfrm>
          <a:prstGeom prst="rect">
            <a:avLst/>
          </a:prstGeom>
        </p:spPr>
      </p:pic>
      <p:pic>
        <p:nvPicPr>
          <p:cNvPr id="24" name="Picture 23" descr="Icon&#10;&#10;Description automatically generated with medium confidence">
            <a:extLst>
              <a:ext uri="{FF2B5EF4-FFF2-40B4-BE49-F238E27FC236}">
                <a16:creationId xmlns:a16="http://schemas.microsoft.com/office/drawing/2014/main" id="{40DDF016-D509-BED0-161C-B51B4CFCB427}"/>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10565064" y="0"/>
            <a:ext cx="1499542" cy="1500405"/>
          </a:xfrm>
          <a:prstGeom prst="rect">
            <a:avLst/>
          </a:prstGeom>
        </p:spPr>
      </p:pic>
      <p:sp>
        <p:nvSpPr>
          <p:cNvPr id="10" name="Text Placeholder 30">
            <a:extLst>
              <a:ext uri="{FF2B5EF4-FFF2-40B4-BE49-F238E27FC236}">
                <a16:creationId xmlns:a16="http://schemas.microsoft.com/office/drawing/2014/main" id="{213FEC0D-8E6C-5BBA-B94F-91D5474CC06F}"/>
              </a:ext>
            </a:extLst>
          </p:cNvPr>
          <p:cNvSpPr>
            <a:spLocks noGrp="1"/>
          </p:cNvSpPr>
          <p:nvPr>
            <p:ph type="body" sz="quarter" idx="41" hasCustomPrompt="1"/>
          </p:nvPr>
        </p:nvSpPr>
        <p:spPr>
          <a:xfrm>
            <a:off x="5274130" y="5339443"/>
            <a:ext cx="6547665" cy="1237762"/>
          </a:xfrm>
          <a:prstGeom prst="rect">
            <a:avLst/>
          </a:prstGeom>
          <a:noFill/>
          <a:ln>
            <a:noFill/>
          </a:ln>
        </p:spPr>
        <p:txBody>
          <a:bodyPr wrap="square" lIns="180000" tIns="72000" rIns="180000" bIns="72000" anchor="ctr" anchorCtr="0">
            <a:noAutofit/>
          </a:bodyPr>
          <a:lstStyle>
            <a:lvl1pPr marL="0" indent="0">
              <a:buFont typeface="+mj-lt"/>
              <a:buNone/>
              <a:defRPr sz="1200"/>
            </a:lvl1pPr>
            <a:lvl2pPr marL="357542" indent="0">
              <a:buNone/>
              <a:defRPr/>
            </a:lvl2pPr>
          </a:lstStyle>
          <a:p>
            <a:pPr lvl="0"/>
            <a:r>
              <a:rPr lang="en-US"/>
              <a:t>Job number and additional details</a:t>
            </a:r>
          </a:p>
        </p:txBody>
      </p:sp>
      <p:sp>
        <p:nvSpPr>
          <p:cNvPr id="2" name="Rectangle 1">
            <a:hlinkClick r:id="rId9"/>
            <a:extLst>
              <a:ext uri="{FF2B5EF4-FFF2-40B4-BE49-F238E27FC236}">
                <a16:creationId xmlns:a16="http://schemas.microsoft.com/office/drawing/2014/main" id="{55A5B024-03B5-DFA6-5901-53E05CF0A05B}"/>
              </a:ext>
            </a:extLst>
          </p:cNvPr>
          <p:cNvSpPr/>
          <p:nvPr userDrawn="1"/>
        </p:nvSpPr>
        <p:spPr bwMode="auto">
          <a:xfrm>
            <a:off x="10793895" y="6137672"/>
            <a:ext cx="330392" cy="439533"/>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en-US" sz="1600" kern="0" err="1">
              <a:solidFill>
                <a:schemeClr val="tx1"/>
              </a:solidFill>
            </a:endParaRPr>
          </a:p>
        </p:txBody>
      </p:sp>
      <p:sp>
        <p:nvSpPr>
          <p:cNvPr id="6" name="Rectangle 5">
            <a:hlinkClick r:id="rId10"/>
            <a:extLst>
              <a:ext uri="{FF2B5EF4-FFF2-40B4-BE49-F238E27FC236}">
                <a16:creationId xmlns:a16="http://schemas.microsoft.com/office/drawing/2014/main" id="{744CE6A6-9189-319B-D72B-E0F9EDEF1166}"/>
              </a:ext>
            </a:extLst>
          </p:cNvPr>
          <p:cNvSpPr/>
          <p:nvPr userDrawn="1"/>
        </p:nvSpPr>
        <p:spPr bwMode="auto">
          <a:xfrm>
            <a:off x="11124287" y="6156426"/>
            <a:ext cx="330392" cy="439533"/>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en-US" sz="1600" kern="0" err="1">
              <a:solidFill>
                <a:schemeClr val="tx1"/>
              </a:solidFill>
            </a:endParaRPr>
          </a:p>
        </p:txBody>
      </p:sp>
      <p:sp>
        <p:nvSpPr>
          <p:cNvPr id="8" name="Rectangle 7">
            <a:hlinkClick r:id="rId11"/>
            <a:extLst>
              <a:ext uri="{FF2B5EF4-FFF2-40B4-BE49-F238E27FC236}">
                <a16:creationId xmlns:a16="http://schemas.microsoft.com/office/drawing/2014/main" id="{C075917C-CA3A-30D8-256A-CD53461B311F}"/>
              </a:ext>
            </a:extLst>
          </p:cNvPr>
          <p:cNvSpPr/>
          <p:nvPr userDrawn="1"/>
        </p:nvSpPr>
        <p:spPr bwMode="auto">
          <a:xfrm>
            <a:off x="11454679" y="6147049"/>
            <a:ext cx="330392" cy="439533"/>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en-US" sz="1600" kern="0" err="1">
              <a:solidFill>
                <a:schemeClr val="tx1"/>
              </a:solidFill>
            </a:endParaRPr>
          </a:p>
        </p:txBody>
      </p:sp>
      <p:pic>
        <p:nvPicPr>
          <p:cNvPr id="12" name="Picture 11" descr="Graphical user interface, application&#10;&#10;Description automatically generated">
            <a:extLst>
              <a:ext uri="{FF2B5EF4-FFF2-40B4-BE49-F238E27FC236}">
                <a16:creationId xmlns:a16="http://schemas.microsoft.com/office/drawing/2014/main" id="{56A7806B-EE06-408C-87C4-59E71378C316}"/>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41344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Slide (White)">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5CE31F51-41A5-6E93-EFEE-1AEE28818A6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5" name="Object 4" hidden="1">
            <a:extLst>
              <a:ext uri="{FF2B5EF4-FFF2-40B4-BE49-F238E27FC236}">
                <a16:creationId xmlns:a16="http://schemas.microsoft.com/office/drawing/2014/main" id="{F30D3666-6EB4-2815-6D2E-EFE946A218AB}"/>
              </a:ext>
            </a:extLst>
          </p:cNvPr>
          <p:cNvGraphicFramePr>
            <a:graphicFrameLocks noChangeAspect="1"/>
          </p:cNvGraphicFramePr>
          <p:nvPr userDrawn="1">
            <p:custDataLst>
              <p:tags r:id="rId1"/>
            </p:custDataLst>
            <p:extLst>
              <p:ext uri="{D42A27DB-BD31-4B8C-83A1-F6EECF244321}">
                <p14:modId xmlns:p14="http://schemas.microsoft.com/office/powerpoint/2010/main" val="2224432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5" name="Object 4" hidden="1">
                        <a:extLst>
                          <a:ext uri="{FF2B5EF4-FFF2-40B4-BE49-F238E27FC236}">
                            <a16:creationId xmlns:a16="http://schemas.microsoft.com/office/drawing/2014/main" id="{F30D3666-6EB4-2815-6D2E-EFE946A218A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6" name="Picture 5" descr="Icon&#10;&#10;Description automatically generated with medium confidence">
            <a:extLst>
              <a:ext uri="{FF2B5EF4-FFF2-40B4-BE49-F238E27FC236}">
                <a16:creationId xmlns:a16="http://schemas.microsoft.com/office/drawing/2014/main" id="{CD0C9FF5-5269-0182-FD37-55478A13B6D1}"/>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0565064" y="0"/>
            <a:ext cx="1499542" cy="1500405"/>
          </a:xfrm>
          <a:prstGeom prst="rect">
            <a:avLst/>
          </a:prstGeom>
        </p:spPr>
      </p:pic>
      <p:sp>
        <p:nvSpPr>
          <p:cNvPr id="11" name="Text Placeholder 8">
            <a:extLst>
              <a:ext uri="{FF2B5EF4-FFF2-40B4-BE49-F238E27FC236}">
                <a16:creationId xmlns:a16="http://schemas.microsoft.com/office/drawing/2014/main" id="{8D015E68-9B94-B2B9-2F33-1D9732CC14B4}"/>
              </a:ext>
            </a:extLst>
          </p:cNvPr>
          <p:cNvSpPr>
            <a:spLocks noGrp="1"/>
          </p:cNvSpPr>
          <p:nvPr>
            <p:ph type="body" sz="quarter" idx="11" hasCustomPrompt="1"/>
          </p:nvPr>
        </p:nvSpPr>
        <p:spPr>
          <a:xfrm>
            <a:off x="501650" y="230188"/>
            <a:ext cx="1817688" cy="163512"/>
          </a:xfrm>
        </p:spPr>
        <p:txBody>
          <a:bodyPr lIns="0" tIns="72000" rIns="0" bIns="72000" anchor="ctr">
            <a:noAutofit/>
          </a:bodyPr>
          <a:lstStyle>
            <a:lvl1pPr marL="0" indent="0">
              <a:buNone/>
              <a:defRPr sz="1000" b="1">
                <a:solidFill>
                  <a:schemeClr val="tx2"/>
                </a:solidFill>
              </a:defRPr>
            </a:lvl1pPr>
            <a:lvl2pPr marL="357542" indent="0">
              <a:buNone/>
              <a:defRPr>
                <a:solidFill>
                  <a:schemeClr val="bg1"/>
                </a:solidFill>
              </a:defRPr>
            </a:lvl2pPr>
            <a:lvl3pPr marL="719982" indent="0">
              <a:buNone/>
              <a:defRPr>
                <a:solidFill>
                  <a:schemeClr val="bg1"/>
                </a:solidFill>
              </a:defRPr>
            </a:lvl3pPr>
            <a:lvl4pPr marL="1081424" indent="0">
              <a:buNone/>
              <a:defRPr>
                <a:solidFill>
                  <a:schemeClr val="bg1"/>
                </a:solidFill>
              </a:defRPr>
            </a:lvl4pPr>
            <a:lvl5pPr marL="1439964" indent="0">
              <a:buNone/>
              <a:defRPr>
                <a:solidFill>
                  <a:schemeClr val="bg1"/>
                </a:solidFill>
              </a:defRPr>
            </a:lvl5pPr>
          </a:lstStyle>
          <a:p>
            <a:pPr lvl="0"/>
            <a:r>
              <a:rPr lang="en-US"/>
              <a:t>Click to insert date</a:t>
            </a:r>
          </a:p>
        </p:txBody>
      </p:sp>
      <p:sp>
        <p:nvSpPr>
          <p:cNvPr id="12" name="Freeform: Shape 11">
            <a:extLst>
              <a:ext uri="{FF2B5EF4-FFF2-40B4-BE49-F238E27FC236}">
                <a16:creationId xmlns:a16="http://schemas.microsoft.com/office/drawing/2014/main" id="{458F29C9-8F7E-1D4B-3005-616565FA7753}"/>
              </a:ext>
            </a:extLst>
          </p:cNvPr>
          <p:cNvSpPr/>
          <p:nvPr userDrawn="1"/>
        </p:nvSpPr>
        <p:spPr>
          <a:xfrm>
            <a:off x="0" y="4842854"/>
            <a:ext cx="426190" cy="902918"/>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Title 1">
            <a:extLst>
              <a:ext uri="{FF2B5EF4-FFF2-40B4-BE49-F238E27FC236}">
                <a16:creationId xmlns:a16="http://schemas.microsoft.com/office/drawing/2014/main" id="{4DF7007A-5965-5814-8FF8-29077566CBED}"/>
              </a:ext>
            </a:extLst>
          </p:cNvPr>
          <p:cNvSpPr>
            <a:spLocks noGrp="1"/>
          </p:cNvSpPr>
          <p:nvPr>
            <p:ph type="ctrTitle" hasCustomPrompt="1"/>
          </p:nvPr>
        </p:nvSpPr>
        <p:spPr>
          <a:xfrm>
            <a:off x="520700" y="5010784"/>
            <a:ext cx="11150600" cy="548009"/>
          </a:xfrm>
          <a:prstGeom prst="rect">
            <a:avLst/>
          </a:prstGeom>
        </p:spPr>
        <p:txBody>
          <a:bodyPr vert="horz" anchor="b" anchorCtr="0">
            <a:noAutofit/>
          </a:bodyPr>
          <a:lstStyle>
            <a:lvl1pPr>
              <a:lnSpc>
                <a:spcPct val="100000"/>
              </a:lnSpc>
              <a:defRPr sz="3600">
                <a:solidFill>
                  <a:schemeClr val="tx2"/>
                </a:solidFill>
              </a:defRPr>
            </a:lvl1pPr>
          </a:lstStyle>
          <a:p>
            <a:r>
              <a:rPr lang="en-GB"/>
              <a:t>Click to enter presentation title</a:t>
            </a:r>
          </a:p>
        </p:txBody>
      </p:sp>
      <p:sp>
        <p:nvSpPr>
          <p:cNvPr id="16" name="Subtitle 2">
            <a:extLst>
              <a:ext uri="{FF2B5EF4-FFF2-40B4-BE49-F238E27FC236}">
                <a16:creationId xmlns:a16="http://schemas.microsoft.com/office/drawing/2014/main" id="{F6A64F09-F5D8-B6EE-7ED5-2B69A4668CD5}"/>
              </a:ext>
            </a:extLst>
          </p:cNvPr>
          <p:cNvSpPr>
            <a:spLocks noGrp="1"/>
          </p:cNvSpPr>
          <p:nvPr>
            <p:ph type="subTitle" idx="1" hasCustomPrompt="1"/>
          </p:nvPr>
        </p:nvSpPr>
        <p:spPr>
          <a:xfrm>
            <a:off x="520700" y="5558794"/>
            <a:ext cx="11150600" cy="4752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subtitle / presenter name</a:t>
            </a:r>
          </a:p>
        </p:txBody>
      </p:sp>
      <p:sp>
        <p:nvSpPr>
          <p:cNvPr id="2" name="Rectangle 1">
            <a:hlinkClick r:id="rId7"/>
            <a:extLst>
              <a:ext uri="{FF2B5EF4-FFF2-40B4-BE49-F238E27FC236}">
                <a16:creationId xmlns:a16="http://schemas.microsoft.com/office/drawing/2014/main" id="{7EDD1688-0880-2B3C-B4AB-9FF14571318D}"/>
              </a:ext>
            </a:extLst>
          </p:cNvPr>
          <p:cNvSpPr/>
          <p:nvPr userDrawn="1"/>
        </p:nvSpPr>
        <p:spPr bwMode="auto">
          <a:xfrm>
            <a:off x="10793895" y="6137672"/>
            <a:ext cx="330392" cy="439533"/>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en-US" sz="1600" kern="0" err="1">
              <a:solidFill>
                <a:schemeClr val="tx1"/>
              </a:solidFill>
            </a:endParaRPr>
          </a:p>
        </p:txBody>
      </p:sp>
      <p:sp>
        <p:nvSpPr>
          <p:cNvPr id="4" name="Rectangle 3">
            <a:hlinkClick r:id="rId8"/>
            <a:extLst>
              <a:ext uri="{FF2B5EF4-FFF2-40B4-BE49-F238E27FC236}">
                <a16:creationId xmlns:a16="http://schemas.microsoft.com/office/drawing/2014/main" id="{E52D4261-CF23-D4DB-F041-527554A724E9}"/>
              </a:ext>
            </a:extLst>
          </p:cNvPr>
          <p:cNvSpPr/>
          <p:nvPr userDrawn="1"/>
        </p:nvSpPr>
        <p:spPr bwMode="auto">
          <a:xfrm>
            <a:off x="11124287" y="6156426"/>
            <a:ext cx="330392" cy="439533"/>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en-US" sz="1600" kern="0" err="1">
              <a:solidFill>
                <a:schemeClr val="tx1"/>
              </a:solidFill>
            </a:endParaRPr>
          </a:p>
        </p:txBody>
      </p:sp>
      <p:sp>
        <p:nvSpPr>
          <p:cNvPr id="7" name="Rectangle 6">
            <a:hlinkClick r:id="rId9"/>
            <a:extLst>
              <a:ext uri="{FF2B5EF4-FFF2-40B4-BE49-F238E27FC236}">
                <a16:creationId xmlns:a16="http://schemas.microsoft.com/office/drawing/2014/main" id="{6181F260-2A89-EE8C-8304-8A797E55C38E}"/>
              </a:ext>
            </a:extLst>
          </p:cNvPr>
          <p:cNvSpPr/>
          <p:nvPr userDrawn="1"/>
        </p:nvSpPr>
        <p:spPr bwMode="auto">
          <a:xfrm>
            <a:off x="11454679" y="6147049"/>
            <a:ext cx="330392" cy="439533"/>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en-US" sz="1600" kern="0" err="1">
              <a:solidFill>
                <a:schemeClr val="tx1"/>
              </a:solidFill>
            </a:endParaRPr>
          </a:p>
        </p:txBody>
      </p:sp>
    </p:spTree>
    <p:extLst>
      <p:ext uri="{BB962C8B-B14F-4D97-AF65-F5344CB8AC3E}">
        <p14:creationId xmlns:p14="http://schemas.microsoft.com/office/powerpoint/2010/main" val="881296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DIA Slide">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4A717EDF-9AA4-491F-3311-9F14A5CFB89C}"/>
              </a:ext>
            </a:extLst>
          </p:cNvPr>
          <p:cNvSpPr/>
          <p:nvPr userDrawn="1"/>
        </p:nvSpPr>
        <p:spPr bwMode="auto">
          <a:xfrm>
            <a:off x="523973" y="6107998"/>
            <a:ext cx="1806576" cy="505527"/>
          </a:xfrm>
          <a:prstGeom prst="rect">
            <a:avLst/>
          </a:prstGeom>
          <a:solidFill>
            <a:schemeClr val="bg1">
              <a:lumMod val="9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eaLnBrk="0" fontAlgn="auto" hangingPunct="0">
              <a:spcBef>
                <a:spcPts val="300"/>
              </a:spcBef>
              <a:spcAft>
                <a:spcPts val="300"/>
              </a:spcAft>
              <a:buClr>
                <a:schemeClr val="bg1"/>
              </a:buClr>
            </a:pPr>
            <a:r>
              <a:rPr lang="en-US" sz="1800" b="1">
                <a:solidFill>
                  <a:schemeClr val="tx2"/>
                </a:solidFill>
              </a:rPr>
              <a:t>Owner</a:t>
            </a:r>
          </a:p>
        </p:txBody>
      </p:sp>
      <p:sp>
        <p:nvSpPr>
          <p:cNvPr id="47" name="Rectangle 46">
            <a:extLst>
              <a:ext uri="{FF2B5EF4-FFF2-40B4-BE49-F238E27FC236}">
                <a16:creationId xmlns:a16="http://schemas.microsoft.com/office/drawing/2014/main" id="{D4AC67F3-7D0E-A071-327B-17B446179DB8}"/>
              </a:ext>
            </a:extLst>
          </p:cNvPr>
          <p:cNvSpPr/>
          <p:nvPr userDrawn="1"/>
        </p:nvSpPr>
        <p:spPr bwMode="auto">
          <a:xfrm>
            <a:off x="523973" y="4557510"/>
            <a:ext cx="1806576" cy="1473605"/>
          </a:xfrm>
          <a:prstGeom prst="rect">
            <a:avLst/>
          </a:prstGeom>
          <a:solidFill>
            <a:schemeClr val="bg1">
              <a:lumMod val="9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126000" rIns="0" bIns="0" numCol="1" spcCol="0" rtlCol="0" fromWordArt="0" anchor="t" anchorCtr="0" forceAA="0" compatLnSpc="1">
            <a:prstTxWarp prst="textNoShape">
              <a:avLst/>
            </a:prstTxWarp>
            <a:noAutofit/>
          </a:bodyPr>
          <a:lstStyle/>
          <a:p>
            <a:pPr algn="ctr" eaLnBrk="0" fontAlgn="auto" hangingPunct="0">
              <a:spcBef>
                <a:spcPts val="300"/>
              </a:spcBef>
              <a:spcAft>
                <a:spcPts val="300"/>
              </a:spcAft>
              <a:buClr>
                <a:schemeClr val="bg1"/>
              </a:buClr>
            </a:pPr>
            <a:r>
              <a:rPr lang="en-US" sz="1800" b="1">
                <a:solidFill>
                  <a:schemeClr val="tx2"/>
                </a:solidFill>
              </a:rPr>
              <a:t>Objectives</a:t>
            </a:r>
          </a:p>
        </p:txBody>
      </p:sp>
      <p:sp>
        <p:nvSpPr>
          <p:cNvPr id="25" name="Text Placeholder 24">
            <a:extLst>
              <a:ext uri="{FF2B5EF4-FFF2-40B4-BE49-F238E27FC236}">
                <a16:creationId xmlns:a16="http://schemas.microsoft.com/office/drawing/2014/main" id="{4E30BA3B-88CD-41DE-E089-7100E3E52AF4}"/>
              </a:ext>
            </a:extLst>
          </p:cNvPr>
          <p:cNvSpPr>
            <a:spLocks noGrp="1"/>
          </p:cNvSpPr>
          <p:nvPr>
            <p:ph type="body" sz="quarter" idx="13" hasCustomPrompt="1"/>
          </p:nvPr>
        </p:nvSpPr>
        <p:spPr>
          <a:xfrm>
            <a:off x="2407432" y="4557510"/>
            <a:ext cx="9414362" cy="1473605"/>
          </a:xfrm>
          <a:prstGeom prst="rect">
            <a:avLst/>
          </a:prstGeom>
          <a:solidFill>
            <a:schemeClr val="bg1">
              <a:lumMod val="95000"/>
            </a:schemeClr>
          </a:solidFill>
          <a:ln>
            <a:noFill/>
          </a:ln>
        </p:spPr>
        <p:txBody>
          <a:bodyPr wrap="square" lIns="180000" tIns="144000" rIns="180000" bIns="72000" anchor="t" anchorCtr="0">
            <a:noAutofit/>
          </a:bodyPr>
          <a:lstStyle>
            <a:lvl1pPr marL="342900" indent="-342900">
              <a:spcBef>
                <a:spcPts val="300"/>
              </a:spcBef>
              <a:spcAft>
                <a:spcPts val="300"/>
              </a:spcAft>
              <a:buSzPct val="100000"/>
              <a:buFont typeface="+mj-lt"/>
              <a:buAutoNum type="arabicPeriod"/>
              <a:defRPr sz="1200"/>
            </a:lvl1pPr>
            <a:lvl2pPr marL="357542" indent="0">
              <a:buNone/>
              <a:defRPr/>
            </a:lvl2pPr>
          </a:lstStyle>
          <a:p>
            <a:pPr lvl="0"/>
            <a:r>
              <a:rPr lang="en-US"/>
              <a:t>DECISION: To seek X’s [single point accountable decision maker] decision to implement A</a:t>
            </a:r>
            <a:br>
              <a:rPr lang="en-US"/>
            </a:br>
            <a:r>
              <a:rPr lang="en-US"/>
              <a:t>INPUT: To receive input to the proposed plan for B</a:t>
            </a:r>
            <a:br>
              <a:rPr lang="en-US"/>
            </a:br>
            <a:r>
              <a:rPr lang="en-US"/>
              <a:t>AWARENESS: To update XXX regarding C</a:t>
            </a:r>
          </a:p>
        </p:txBody>
      </p:sp>
      <p:sp>
        <p:nvSpPr>
          <p:cNvPr id="31" name="Text Placeholder 30">
            <a:extLst>
              <a:ext uri="{FF2B5EF4-FFF2-40B4-BE49-F238E27FC236}">
                <a16:creationId xmlns:a16="http://schemas.microsoft.com/office/drawing/2014/main" id="{DC6E06B6-BD9A-7A5E-5A90-56308009FF5E}"/>
              </a:ext>
            </a:extLst>
          </p:cNvPr>
          <p:cNvSpPr>
            <a:spLocks noGrp="1"/>
          </p:cNvSpPr>
          <p:nvPr>
            <p:ph type="body" sz="quarter" idx="41" hasCustomPrompt="1"/>
          </p:nvPr>
        </p:nvSpPr>
        <p:spPr>
          <a:xfrm>
            <a:off x="2407432" y="6107998"/>
            <a:ext cx="9414362" cy="505527"/>
          </a:xfrm>
          <a:prstGeom prst="rect">
            <a:avLst/>
          </a:prstGeom>
          <a:solidFill>
            <a:schemeClr val="bg1">
              <a:lumMod val="95000"/>
            </a:schemeClr>
          </a:solidFill>
          <a:ln>
            <a:noFill/>
          </a:ln>
        </p:spPr>
        <p:txBody>
          <a:bodyPr wrap="square" lIns="180000" tIns="72000" rIns="180000" bIns="72000" anchor="ctr" anchorCtr="0">
            <a:noAutofit/>
          </a:bodyPr>
          <a:lstStyle>
            <a:lvl1pPr marL="0" indent="0">
              <a:buFont typeface="+mj-lt"/>
              <a:buNone/>
              <a:defRPr sz="1200"/>
            </a:lvl1pPr>
            <a:lvl2pPr marL="357542" indent="0">
              <a:buNone/>
              <a:defRPr/>
            </a:lvl2pPr>
          </a:lstStyle>
          <a:p>
            <a:pPr lvl="0"/>
            <a:r>
              <a:rPr lang="en-US"/>
              <a:t>Single person accountable for this topic / paper</a:t>
            </a:r>
          </a:p>
        </p:txBody>
      </p:sp>
      <p:sp>
        <p:nvSpPr>
          <p:cNvPr id="23" name="Text Placeholder 6">
            <a:extLst>
              <a:ext uri="{FF2B5EF4-FFF2-40B4-BE49-F238E27FC236}">
                <a16:creationId xmlns:a16="http://schemas.microsoft.com/office/drawing/2014/main" id="{472F201F-277F-F24E-085D-8160B5FF4CE6}"/>
              </a:ext>
            </a:extLst>
          </p:cNvPr>
          <p:cNvSpPr>
            <a:spLocks noGrp="1"/>
          </p:cNvSpPr>
          <p:nvPr>
            <p:ph type="body" sz="quarter" idx="36" hasCustomPrompt="1"/>
          </p:nvPr>
        </p:nvSpPr>
        <p:spPr>
          <a:xfrm>
            <a:off x="523973" y="4990763"/>
            <a:ext cx="1806576" cy="1040352"/>
          </a:xfrm>
          <a:prstGeom prst="rect">
            <a:avLst/>
          </a:prstGeom>
          <a:noFill/>
          <a:ln>
            <a:noFill/>
          </a:ln>
        </p:spPr>
        <p:txBody>
          <a:bodyPr lIns="72000" tIns="0" rIns="0" bIns="0" anchor="ctr" anchorCtr="0">
            <a:noAutofit/>
          </a:bodyPr>
          <a:lstStyle>
            <a:lvl1pPr marL="0" indent="0">
              <a:spcBef>
                <a:spcPts val="0"/>
              </a:spcBef>
              <a:spcAft>
                <a:spcPts val="0"/>
              </a:spcAft>
              <a:buFont typeface="+mj-lt"/>
              <a:buNone/>
              <a:defRPr sz="1200">
                <a:solidFill>
                  <a:schemeClr val="bg2"/>
                </a:solidFill>
              </a:defRPr>
            </a:lvl1pPr>
            <a:lvl2pPr marL="357542" indent="0">
              <a:buNone/>
              <a:defRPr/>
            </a:lvl2pPr>
          </a:lstStyle>
          <a:p>
            <a:pPr lvl="0"/>
            <a:r>
              <a:rPr lang="en-US"/>
              <a:t>Up to 5 clear, focused objectives </a:t>
            </a:r>
            <a:br>
              <a:rPr lang="en-US"/>
            </a:br>
            <a:r>
              <a:rPr lang="en-US"/>
              <a:t>(</a:t>
            </a:r>
            <a:r>
              <a:rPr lang="en-US" err="1"/>
              <a:t>i</a:t>
            </a:r>
            <a:r>
              <a:rPr lang="en-US"/>
              <a:t>) for decision, </a:t>
            </a:r>
            <a:br>
              <a:rPr lang="en-US"/>
            </a:br>
            <a:r>
              <a:rPr lang="en-US"/>
              <a:t>(ii) for input </a:t>
            </a:r>
            <a:br>
              <a:rPr lang="en-US"/>
            </a:br>
            <a:r>
              <a:rPr lang="en-US"/>
              <a:t>(iii) for awareness</a:t>
            </a:r>
          </a:p>
        </p:txBody>
      </p:sp>
      <p:sp>
        <p:nvSpPr>
          <p:cNvPr id="52" name="Freeform: Shape 51">
            <a:extLst>
              <a:ext uri="{FF2B5EF4-FFF2-40B4-BE49-F238E27FC236}">
                <a16:creationId xmlns:a16="http://schemas.microsoft.com/office/drawing/2014/main" id="{4E683597-5ADE-F2A0-A01C-FD8E476ABB8B}"/>
              </a:ext>
            </a:extLst>
          </p:cNvPr>
          <p:cNvSpPr/>
          <p:nvPr userDrawn="1"/>
        </p:nvSpPr>
        <p:spPr>
          <a:xfrm>
            <a:off x="0" y="4842854"/>
            <a:ext cx="426190" cy="902918"/>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2" name="Text Placeholder 8">
            <a:extLst>
              <a:ext uri="{FF2B5EF4-FFF2-40B4-BE49-F238E27FC236}">
                <a16:creationId xmlns:a16="http://schemas.microsoft.com/office/drawing/2014/main" id="{7A99F019-A435-B954-ABA9-68CA4DD19B21}"/>
              </a:ext>
            </a:extLst>
          </p:cNvPr>
          <p:cNvSpPr>
            <a:spLocks noGrp="1"/>
          </p:cNvSpPr>
          <p:nvPr>
            <p:ph type="body" sz="quarter" idx="42" hasCustomPrompt="1"/>
          </p:nvPr>
        </p:nvSpPr>
        <p:spPr>
          <a:xfrm>
            <a:off x="501650" y="230188"/>
            <a:ext cx="1817688" cy="163512"/>
          </a:xfrm>
        </p:spPr>
        <p:txBody>
          <a:bodyPr lIns="0" tIns="72000" rIns="0" bIns="72000" anchor="ctr">
            <a:noAutofit/>
          </a:bodyPr>
          <a:lstStyle>
            <a:lvl1pPr marL="0" indent="0">
              <a:buNone/>
              <a:defRPr sz="1000" b="1">
                <a:solidFill>
                  <a:schemeClr val="tx2"/>
                </a:solidFill>
              </a:defRPr>
            </a:lvl1pPr>
            <a:lvl2pPr marL="357542" indent="0">
              <a:buNone/>
              <a:defRPr>
                <a:solidFill>
                  <a:schemeClr val="bg1"/>
                </a:solidFill>
              </a:defRPr>
            </a:lvl2pPr>
            <a:lvl3pPr marL="719982" indent="0">
              <a:buNone/>
              <a:defRPr>
                <a:solidFill>
                  <a:schemeClr val="bg1"/>
                </a:solidFill>
              </a:defRPr>
            </a:lvl3pPr>
            <a:lvl4pPr marL="1081424" indent="0">
              <a:buNone/>
              <a:defRPr>
                <a:solidFill>
                  <a:schemeClr val="bg1"/>
                </a:solidFill>
              </a:defRPr>
            </a:lvl4pPr>
            <a:lvl5pPr marL="1439964" indent="0">
              <a:buNone/>
              <a:defRPr>
                <a:solidFill>
                  <a:schemeClr val="bg1"/>
                </a:solidFill>
              </a:defRPr>
            </a:lvl5pPr>
          </a:lstStyle>
          <a:p>
            <a:pPr lvl="0"/>
            <a:r>
              <a:rPr lang="en-US"/>
              <a:t>Click to insert date</a:t>
            </a:r>
          </a:p>
        </p:txBody>
      </p:sp>
      <p:pic>
        <p:nvPicPr>
          <p:cNvPr id="3" name="Picture 2" descr="Icon&#10;&#10;Description automatically generated with medium confidence">
            <a:extLst>
              <a:ext uri="{FF2B5EF4-FFF2-40B4-BE49-F238E27FC236}">
                <a16:creationId xmlns:a16="http://schemas.microsoft.com/office/drawing/2014/main" id="{81F87534-B1D7-C46B-9E66-8AC88439308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565064" y="0"/>
            <a:ext cx="1499542" cy="1500405"/>
          </a:xfrm>
          <a:prstGeom prst="rect">
            <a:avLst/>
          </a:prstGeom>
        </p:spPr>
      </p:pic>
    </p:spTree>
    <p:custDataLst>
      <p:tags r:id="rId1"/>
    </p:custDataLst>
    <p:extLst>
      <p:ext uri="{BB962C8B-B14F-4D97-AF65-F5344CB8AC3E}">
        <p14:creationId xmlns:p14="http://schemas.microsoft.com/office/powerpoint/2010/main" val="1949937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DIA/SPADM">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7507BEAC-1C5B-68AE-4DDD-AF645F02D4E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2" name="Rectangle 31">
            <a:extLst>
              <a:ext uri="{FF2B5EF4-FFF2-40B4-BE49-F238E27FC236}">
                <a16:creationId xmlns:a16="http://schemas.microsoft.com/office/drawing/2014/main" id="{0AC59E1C-A015-4BA4-AB7D-EC00F37B815F}"/>
              </a:ext>
            </a:extLst>
          </p:cNvPr>
          <p:cNvSpPr/>
          <p:nvPr userDrawn="1"/>
        </p:nvSpPr>
        <p:spPr bwMode="auto">
          <a:xfrm>
            <a:off x="365126" y="1214674"/>
            <a:ext cx="1806576" cy="469584"/>
          </a:xfrm>
          <a:prstGeom prst="rect">
            <a:avLst/>
          </a:prstGeom>
          <a:solidFill>
            <a:schemeClr val="bg1">
              <a:lumMod val="9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126000" rIns="0" bIns="0" numCol="1" spcCol="0" rtlCol="0" fromWordArt="0" anchor="t" anchorCtr="0" forceAA="0" compatLnSpc="1">
            <a:prstTxWarp prst="textNoShape">
              <a:avLst/>
            </a:prstTxWarp>
            <a:noAutofit/>
          </a:bodyPr>
          <a:lstStyle/>
          <a:p>
            <a:pPr algn="ctr" eaLnBrk="0" fontAlgn="auto" hangingPunct="0">
              <a:spcBef>
                <a:spcPts val="300"/>
              </a:spcBef>
              <a:spcAft>
                <a:spcPts val="300"/>
              </a:spcAft>
              <a:buClr>
                <a:schemeClr val="bg1"/>
              </a:buClr>
            </a:pPr>
            <a:r>
              <a:rPr lang="en-US" sz="1600" b="1">
                <a:solidFill>
                  <a:schemeClr val="tx2"/>
                </a:solidFill>
              </a:rPr>
              <a:t>Time</a:t>
            </a:r>
          </a:p>
        </p:txBody>
      </p:sp>
      <p:sp>
        <p:nvSpPr>
          <p:cNvPr id="6" name="Title 1">
            <a:extLst>
              <a:ext uri="{FF2B5EF4-FFF2-40B4-BE49-F238E27FC236}">
                <a16:creationId xmlns:a16="http://schemas.microsoft.com/office/drawing/2014/main" id="{25ABB6F2-78D4-BCC3-D950-5FAF7FCB8FDD}"/>
              </a:ext>
            </a:extLst>
          </p:cNvPr>
          <p:cNvSpPr>
            <a:spLocks noGrp="1"/>
          </p:cNvSpPr>
          <p:nvPr>
            <p:ph type="title" hasCustomPrompt="1"/>
          </p:nvPr>
        </p:nvSpPr>
        <p:spPr>
          <a:xfrm>
            <a:off x="365126" y="242888"/>
            <a:ext cx="7554912" cy="430887"/>
          </a:xfrm>
        </p:spPr>
        <p:txBody>
          <a:bodyPr/>
          <a:lstStyle>
            <a:lvl1pPr>
              <a:defRPr/>
            </a:lvl1pPr>
          </a:lstStyle>
          <a:p>
            <a:r>
              <a:rPr lang="en-US"/>
              <a:t>Click to add topic / paper title</a:t>
            </a:r>
          </a:p>
        </p:txBody>
      </p:sp>
      <p:sp>
        <p:nvSpPr>
          <p:cNvPr id="7" name="Subtitle 2">
            <a:extLst>
              <a:ext uri="{FF2B5EF4-FFF2-40B4-BE49-F238E27FC236}">
                <a16:creationId xmlns:a16="http://schemas.microsoft.com/office/drawing/2014/main" id="{FA46E8B4-4C83-8DD1-80BB-CC03BD24AFCC}"/>
              </a:ext>
            </a:extLst>
          </p:cNvPr>
          <p:cNvSpPr>
            <a:spLocks noGrp="1"/>
          </p:cNvSpPr>
          <p:nvPr>
            <p:ph type="subTitle" idx="1" hasCustomPrompt="1"/>
          </p:nvPr>
        </p:nvSpPr>
        <p:spPr>
          <a:xfrm>
            <a:off x="365126" y="694949"/>
            <a:ext cx="6569756" cy="381353"/>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90" name="Freeform: Shape 89">
            <a:extLst>
              <a:ext uri="{FF2B5EF4-FFF2-40B4-BE49-F238E27FC236}">
                <a16:creationId xmlns:a16="http://schemas.microsoft.com/office/drawing/2014/main" id="{9EA22563-2363-AB1F-DC9F-7A5457933645}"/>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Rectangle 1">
            <a:extLst>
              <a:ext uri="{FF2B5EF4-FFF2-40B4-BE49-F238E27FC236}">
                <a16:creationId xmlns:a16="http://schemas.microsoft.com/office/drawing/2014/main" id="{38ECEEA4-08C2-85AA-F3E7-E1E95AF665D3}"/>
              </a:ext>
            </a:extLst>
          </p:cNvPr>
          <p:cNvSpPr/>
          <p:nvPr userDrawn="1"/>
        </p:nvSpPr>
        <p:spPr bwMode="auto">
          <a:xfrm>
            <a:off x="2260405" y="1207219"/>
            <a:ext cx="1806576" cy="469584"/>
          </a:xfrm>
          <a:prstGeom prst="rect">
            <a:avLst/>
          </a:prstGeom>
          <a:solidFill>
            <a:schemeClr val="bg1">
              <a:lumMod val="9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126000" rIns="0" bIns="0" numCol="1" spcCol="0" rtlCol="0" fromWordArt="0" anchor="t" anchorCtr="0" forceAA="0" compatLnSpc="1">
            <a:prstTxWarp prst="textNoShape">
              <a:avLst/>
            </a:prstTxWarp>
            <a:noAutofit/>
          </a:bodyPr>
          <a:lstStyle/>
          <a:p>
            <a:pPr algn="ctr" eaLnBrk="0" fontAlgn="auto" hangingPunct="0">
              <a:spcBef>
                <a:spcPts val="300"/>
              </a:spcBef>
              <a:spcAft>
                <a:spcPts val="300"/>
              </a:spcAft>
              <a:buClr>
                <a:schemeClr val="bg1"/>
              </a:buClr>
            </a:pPr>
            <a:r>
              <a:rPr lang="en-US" sz="1600" b="1">
                <a:solidFill>
                  <a:schemeClr val="tx2"/>
                </a:solidFill>
              </a:rPr>
              <a:t>Session</a:t>
            </a:r>
          </a:p>
        </p:txBody>
      </p:sp>
      <p:sp>
        <p:nvSpPr>
          <p:cNvPr id="11" name="Rectangle 10">
            <a:extLst>
              <a:ext uri="{FF2B5EF4-FFF2-40B4-BE49-F238E27FC236}">
                <a16:creationId xmlns:a16="http://schemas.microsoft.com/office/drawing/2014/main" id="{A3C9DF47-FA07-BE58-6DB1-1CF451AD7872}"/>
              </a:ext>
            </a:extLst>
          </p:cNvPr>
          <p:cNvSpPr/>
          <p:nvPr userDrawn="1"/>
        </p:nvSpPr>
        <p:spPr bwMode="auto">
          <a:xfrm>
            <a:off x="4155683" y="1214204"/>
            <a:ext cx="5775912" cy="469584"/>
          </a:xfrm>
          <a:prstGeom prst="rect">
            <a:avLst/>
          </a:prstGeom>
          <a:solidFill>
            <a:schemeClr val="bg1">
              <a:lumMod val="9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126000" rIns="0" bIns="0" numCol="1" spcCol="0" rtlCol="0" fromWordArt="0" anchor="t" anchorCtr="0" forceAA="0" compatLnSpc="1">
            <a:prstTxWarp prst="textNoShape">
              <a:avLst/>
            </a:prstTxWarp>
            <a:noAutofit/>
          </a:bodyPr>
          <a:lstStyle/>
          <a:p>
            <a:pPr algn="ctr" eaLnBrk="0" fontAlgn="auto" hangingPunct="0">
              <a:spcBef>
                <a:spcPts val="300"/>
              </a:spcBef>
              <a:spcAft>
                <a:spcPts val="300"/>
              </a:spcAft>
              <a:buClr>
                <a:schemeClr val="bg1"/>
              </a:buClr>
            </a:pPr>
            <a:r>
              <a:rPr lang="en-US" sz="1600" b="1">
                <a:solidFill>
                  <a:schemeClr val="tx2"/>
                </a:solidFill>
              </a:rPr>
              <a:t>Session description</a:t>
            </a:r>
          </a:p>
        </p:txBody>
      </p:sp>
      <p:sp>
        <p:nvSpPr>
          <p:cNvPr id="12" name="Rectangle 11">
            <a:extLst>
              <a:ext uri="{FF2B5EF4-FFF2-40B4-BE49-F238E27FC236}">
                <a16:creationId xmlns:a16="http://schemas.microsoft.com/office/drawing/2014/main" id="{C2FCDEC4-E736-111C-8578-46A636644296}"/>
              </a:ext>
            </a:extLst>
          </p:cNvPr>
          <p:cNvSpPr/>
          <p:nvPr userDrawn="1"/>
        </p:nvSpPr>
        <p:spPr bwMode="auto">
          <a:xfrm>
            <a:off x="10015536" y="1214203"/>
            <a:ext cx="1806576" cy="469584"/>
          </a:xfrm>
          <a:prstGeom prst="rect">
            <a:avLst/>
          </a:prstGeom>
          <a:solidFill>
            <a:schemeClr val="bg1">
              <a:lumMod val="9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126000" rIns="0" bIns="0" numCol="1" spcCol="0" rtlCol="0" fromWordArt="0" anchor="t" anchorCtr="0" forceAA="0" compatLnSpc="1">
            <a:prstTxWarp prst="textNoShape">
              <a:avLst/>
            </a:prstTxWarp>
            <a:noAutofit/>
          </a:bodyPr>
          <a:lstStyle/>
          <a:p>
            <a:pPr algn="ctr" eaLnBrk="0" fontAlgn="auto" hangingPunct="0">
              <a:spcBef>
                <a:spcPts val="300"/>
              </a:spcBef>
              <a:spcAft>
                <a:spcPts val="300"/>
              </a:spcAft>
              <a:buClr>
                <a:schemeClr val="bg1"/>
              </a:buClr>
            </a:pPr>
            <a:r>
              <a:rPr lang="en-US" sz="1600" b="1">
                <a:solidFill>
                  <a:schemeClr val="tx2"/>
                </a:solidFill>
              </a:rPr>
              <a:t>Speakers</a:t>
            </a:r>
          </a:p>
        </p:txBody>
      </p:sp>
      <p:sp>
        <p:nvSpPr>
          <p:cNvPr id="14" name="Text Placeholder 56">
            <a:extLst>
              <a:ext uri="{FF2B5EF4-FFF2-40B4-BE49-F238E27FC236}">
                <a16:creationId xmlns:a16="http://schemas.microsoft.com/office/drawing/2014/main" id="{0BD46483-7663-F7DE-5842-E804AA73E368}"/>
              </a:ext>
            </a:extLst>
          </p:cNvPr>
          <p:cNvSpPr>
            <a:spLocks noGrp="1"/>
          </p:cNvSpPr>
          <p:nvPr>
            <p:ph type="body" sz="quarter" idx="50" hasCustomPrompt="1"/>
          </p:nvPr>
        </p:nvSpPr>
        <p:spPr>
          <a:xfrm>
            <a:off x="2260405" y="1753796"/>
            <a:ext cx="1806576" cy="622873"/>
          </a:xfrm>
          <a:prstGeom prst="rect">
            <a:avLst/>
          </a:prstGeom>
          <a:solidFill>
            <a:schemeClr val="bg1">
              <a:lumMod val="95000"/>
            </a:schemeClr>
          </a:solidFill>
          <a:ln>
            <a:noFill/>
          </a:ln>
        </p:spPr>
        <p:txBody>
          <a:bodyPr wrap="square" lIns="180000" tIns="36000" rIns="0" bIns="36000" anchor="ctr" anchorCtr="0">
            <a:noAutofit/>
          </a:bodyPr>
          <a:lstStyle>
            <a:lvl1pPr marL="0" indent="0">
              <a:spcBef>
                <a:spcPts val="0"/>
              </a:spcBef>
              <a:spcAft>
                <a:spcPts val="0"/>
              </a:spcAft>
              <a:buSzPct val="100000"/>
              <a:buFont typeface="+mj-lt"/>
              <a:buNone/>
              <a:defRPr sz="1200"/>
            </a:lvl1pPr>
            <a:lvl2pPr marL="357542" indent="0">
              <a:buNone/>
              <a:defRPr/>
            </a:lvl2pPr>
          </a:lstStyle>
          <a:p>
            <a:pPr lvl="0"/>
            <a:r>
              <a:rPr lang="en-US"/>
              <a:t>Click here to add title</a:t>
            </a:r>
          </a:p>
        </p:txBody>
      </p:sp>
      <p:sp>
        <p:nvSpPr>
          <p:cNvPr id="16" name="Text Placeholder 56">
            <a:extLst>
              <a:ext uri="{FF2B5EF4-FFF2-40B4-BE49-F238E27FC236}">
                <a16:creationId xmlns:a16="http://schemas.microsoft.com/office/drawing/2014/main" id="{C34B8F51-6308-06AF-BD07-F5C691DFA1D9}"/>
              </a:ext>
            </a:extLst>
          </p:cNvPr>
          <p:cNvSpPr>
            <a:spLocks noGrp="1"/>
          </p:cNvSpPr>
          <p:nvPr>
            <p:ph type="body" sz="quarter" idx="52" hasCustomPrompt="1"/>
          </p:nvPr>
        </p:nvSpPr>
        <p:spPr>
          <a:xfrm>
            <a:off x="4155683" y="1752324"/>
            <a:ext cx="5775912" cy="622873"/>
          </a:xfrm>
          <a:prstGeom prst="rect">
            <a:avLst/>
          </a:prstGeom>
          <a:solidFill>
            <a:schemeClr val="bg1">
              <a:lumMod val="95000"/>
            </a:schemeClr>
          </a:solidFill>
          <a:ln>
            <a:noFill/>
          </a:ln>
        </p:spPr>
        <p:txBody>
          <a:bodyPr wrap="square" lIns="180000" tIns="36000" rIns="0" bIns="36000" anchor="ctr" anchorCtr="0">
            <a:noAutofit/>
          </a:bodyPr>
          <a:lstStyle>
            <a:lvl1pPr marL="0" indent="0">
              <a:spcBef>
                <a:spcPts val="0"/>
              </a:spcBef>
              <a:spcAft>
                <a:spcPts val="0"/>
              </a:spcAft>
              <a:buSzPct val="100000"/>
              <a:buFont typeface="+mj-lt"/>
              <a:buNone/>
              <a:defRPr sz="1200"/>
            </a:lvl1pPr>
            <a:lvl2pPr marL="357542" indent="0">
              <a:buNone/>
              <a:defRPr/>
            </a:lvl2pPr>
          </a:lstStyle>
          <a:p>
            <a:pPr lvl="0"/>
            <a:r>
              <a:rPr lang="en-US"/>
              <a:t>Click here to add description</a:t>
            </a:r>
          </a:p>
        </p:txBody>
      </p:sp>
      <p:sp>
        <p:nvSpPr>
          <p:cNvPr id="17" name="Text Placeholder 56">
            <a:extLst>
              <a:ext uri="{FF2B5EF4-FFF2-40B4-BE49-F238E27FC236}">
                <a16:creationId xmlns:a16="http://schemas.microsoft.com/office/drawing/2014/main" id="{AECCF739-EED2-CC32-37ED-4E016D355020}"/>
              </a:ext>
            </a:extLst>
          </p:cNvPr>
          <p:cNvSpPr>
            <a:spLocks noGrp="1"/>
          </p:cNvSpPr>
          <p:nvPr>
            <p:ph type="body" sz="quarter" idx="53" hasCustomPrompt="1"/>
          </p:nvPr>
        </p:nvSpPr>
        <p:spPr>
          <a:xfrm>
            <a:off x="10015536" y="1757870"/>
            <a:ext cx="1806576" cy="622873"/>
          </a:xfrm>
          <a:prstGeom prst="rect">
            <a:avLst/>
          </a:prstGeom>
          <a:solidFill>
            <a:schemeClr val="bg1">
              <a:lumMod val="95000"/>
            </a:schemeClr>
          </a:solidFill>
          <a:ln>
            <a:noFill/>
          </a:ln>
        </p:spPr>
        <p:txBody>
          <a:bodyPr wrap="square" lIns="180000" tIns="36000" rIns="0" bIns="36000" anchor="ctr" anchorCtr="0">
            <a:noAutofit/>
          </a:bodyPr>
          <a:lstStyle>
            <a:lvl1pPr marL="0" indent="0">
              <a:spcBef>
                <a:spcPts val="0"/>
              </a:spcBef>
              <a:spcAft>
                <a:spcPts val="0"/>
              </a:spcAft>
              <a:buSzPct val="100000"/>
              <a:buFont typeface="+mj-lt"/>
              <a:buNone/>
              <a:defRPr sz="1200"/>
            </a:lvl1pPr>
            <a:lvl2pPr marL="357542" indent="0">
              <a:buNone/>
              <a:defRPr/>
            </a:lvl2pPr>
          </a:lstStyle>
          <a:p>
            <a:pPr lvl="0"/>
            <a:r>
              <a:rPr lang="en-US"/>
              <a:t>Click here to add name</a:t>
            </a:r>
          </a:p>
        </p:txBody>
      </p:sp>
      <p:sp>
        <p:nvSpPr>
          <p:cNvPr id="18" name="Text Placeholder 56">
            <a:extLst>
              <a:ext uri="{FF2B5EF4-FFF2-40B4-BE49-F238E27FC236}">
                <a16:creationId xmlns:a16="http://schemas.microsoft.com/office/drawing/2014/main" id="{B4A6BCB5-4C77-8E9C-1D3C-F000F185AF3F}"/>
              </a:ext>
            </a:extLst>
          </p:cNvPr>
          <p:cNvSpPr>
            <a:spLocks noGrp="1"/>
          </p:cNvSpPr>
          <p:nvPr>
            <p:ph type="body" sz="quarter" idx="54" hasCustomPrompt="1"/>
          </p:nvPr>
        </p:nvSpPr>
        <p:spPr>
          <a:xfrm>
            <a:off x="365125" y="2481262"/>
            <a:ext cx="1806576" cy="622873"/>
          </a:xfrm>
          <a:prstGeom prst="rect">
            <a:avLst/>
          </a:prstGeom>
          <a:solidFill>
            <a:schemeClr val="bg1">
              <a:lumMod val="95000"/>
            </a:schemeClr>
          </a:solidFill>
          <a:ln>
            <a:noFill/>
          </a:ln>
        </p:spPr>
        <p:txBody>
          <a:bodyPr wrap="square" lIns="180000" tIns="36000" rIns="0" bIns="36000" anchor="ctr" anchorCtr="0">
            <a:noAutofit/>
          </a:bodyPr>
          <a:lstStyle>
            <a:lvl1pPr marL="0" indent="0">
              <a:spcBef>
                <a:spcPts val="0"/>
              </a:spcBef>
              <a:spcAft>
                <a:spcPts val="0"/>
              </a:spcAft>
              <a:buSzPct val="100000"/>
              <a:buFont typeface="+mj-lt"/>
              <a:buNone/>
              <a:defRPr sz="1200"/>
            </a:lvl1pPr>
            <a:lvl2pPr marL="357542" indent="0">
              <a:buNone/>
              <a:defRPr/>
            </a:lvl2pPr>
          </a:lstStyle>
          <a:p>
            <a:pPr lvl="0"/>
            <a:r>
              <a:rPr lang="en-US"/>
              <a:t>Click here to add time</a:t>
            </a:r>
          </a:p>
        </p:txBody>
      </p:sp>
      <p:sp>
        <p:nvSpPr>
          <p:cNvPr id="19" name="Text Placeholder 56">
            <a:extLst>
              <a:ext uri="{FF2B5EF4-FFF2-40B4-BE49-F238E27FC236}">
                <a16:creationId xmlns:a16="http://schemas.microsoft.com/office/drawing/2014/main" id="{3622C797-9133-4452-C99A-EE8783FB8910}"/>
              </a:ext>
            </a:extLst>
          </p:cNvPr>
          <p:cNvSpPr>
            <a:spLocks noGrp="1"/>
          </p:cNvSpPr>
          <p:nvPr>
            <p:ph type="body" sz="quarter" idx="55" hasCustomPrompt="1"/>
          </p:nvPr>
        </p:nvSpPr>
        <p:spPr>
          <a:xfrm>
            <a:off x="2260405" y="2482734"/>
            <a:ext cx="1806576" cy="622873"/>
          </a:xfrm>
          <a:prstGeom prst="rect">
            <a:avLst/>
          </a:prstGeom>
          <a:solidFill>
            <a:schemeClr val="bg1">
              <a:lumMod val="95000"/>
            </a:schemeClr>
          </a:solidFill>
          <a:ln>
            <a:noFill/>
          </a:ln>
        </p:spPr>
        <p:txBody>
          <a:bodyPr wrap="square" lIns="180000" tIns="36000" rIns="0" bIns="36000" anchor="ctr" anchorCtr="0">
            <a:noAutofit/>
          </a:bodyPr>
          <a:lstStyle>
            <a:lvl1pPr marL="0" indent="0">
              <a:spcBef>
                <a:spcPts val="0"/>
              </a:spcBef>
              <a:spcAft>
                <a:spcPts val="0"/>
              </a:spcAft>
              <a:buSzPct val="100000"/>
              <a:buFont typeface="+mj-lt"/>
              <a:buNone/>
              <a:defRPr sz="1200"/>
            </a:lvl1pPr>
            <a:lvl2pPr marL="357542" indent="0">
              <a:buNone/>
              <a:defRPr/>
            </a:lvl2pPr>
          </a:lstStyle>
          <a:p>
            <a:pPr lvl="0"/>
            <a:r>
              <a:rPr lang="en-US"/>
              <a:t>Click here to add title</a:t>
            </a:r>
          </a:p>
        </p:txBody>
      </p:sp>
      <p:sp>
        <p:nvSpPr>
          <p:cNvPr id="22" name="Text Placeholder 56">
            <a:extLst>
              <a:ext uri="{FF2B5EF4-FFF2-40B4-BE49-F238E27FC236}">
                <a16:creationId xmlns:a16="http://schemas.microsoft.com/office/drawing/2014/main" id="{63A5B1DD-5A8E-1E45-9DDC-C67219583834}"/>
              </a:ext>
            </a:extLst>
          </p:cNvPr>
          <p:cNvSpPr>
            <a:spLocks noGrp="1"/>
          </p:cNvSpPr>
          <p:nvPr>
            <p:ph type="body" sz="quarter" idx="57" hasCustomPrompt="1"/>
          </p:nvPr>
        </p:nvSpPr>
        <p:spPr>
          <a:xfrm>
            <a:off x="4155683" y="2481262"/>
            <a:ext cx="5775912" cy="622873"/>
          </a:xfrm>
          <a:prstGeom prst="rect">
            <a:avLst/>
          </a:prstGeom>
          <a:solidFill>
            <a:schemeClr val="bg1">
              <a:lumMod val="95000"/>
            </a:schemeClr>
          </a:solidFill>
          <a:ln>
            <a:noFill/>
          </a:ln>
        </p:spPr>
        <p:txBody>
          <a:bodyPr wrap="square" lIns="180000" tIns="36000" rIns="0" bIns="36000" anchor="ctr" anchorCtr="0">
            <a:noAutofit/>
          </a:bodyPr>
          <a:lstStyle>
            <a:lvl1pPr marL="0" indent="0">
              <a:spcBef>
                <a:spcPts val="0"/>
              </a:spcBef>
              <a:spcAft>
                <a:spcPts val="0"/>
              </a:spcAft>
              <a:buSzPct val="100000"/>
              <a:buFont typeface="+mj-lt"/>
              <a:buNone/>
              <a:defRPr sz="1200"/>
            </a:lvl1pPr>
            <a:lvl2pPr marL="357542" indent="0">
              <a:buNone/>
              <a:defRPr/>
            </a:lvl2pPr>
          </a:lstStyle>
          <a:p>
            <a:pPr lvl="0"/>
            <a:r>
              <a:rPr lang="en-US"/>
              <a:t>Click here to add description</a:t>
            </a:r>
          </a:p>
        </p:txBody>
      </p:sp>
      <p:sp>
        <p:nvSpPr>
          <p:cNvPr id="26" name="Text Placeholder 56">
            <a:extLst>
              <a:ext uri="{FF2B5EF4-FFF2-40B4-BE49-F238E27FC236}">
                <a16:creationId xmlns:a16="http://schemas.microsoft.com/office/drawing/2014/main" id="{39A40301-DD17-03FE-596D-44A31CB133BB}"/>
              </a:ext>
            </a:extLst>
          </p:cNvPr>
          <p:cNvSpPr>
            <a:spLocks noGrp="1"/>
          </p:cNvSpPr>
          <p:nvPr>
            <p:ph type="body" sz="quarter" idx="58" hasCustomPrompt="1"/>
          </p:nvPr>
        </p:nvSpPr>
        <p:spPr>
          <a:xfrm>
            <a:off x="10015536" y="2486808"/>
            <a:ext cx="1806576" cy="622873"/>
          </a:xfrm>
          <a:prstGeom prst="rect">
            <a:avLst/>
          </a:prstGeom>
          <a:solidFill>
            <a:schemeClr val="bg1">
              <a:lumMod val="95000"/>
            </a:schemeClr>
          </a:solidFill>
          <a:ln>
            <a:noFill/>
          </a:ln>
        </p:spPr>
        <p:txBody>
          <a:bodyPr wrap="square" lIns="180000" tIns="36000" rIns="0" bIns="36000" anchor="ctr" anchorCtr="0">
            <a:noAutofit/>
          </a:bodyPr>
          <a:lstStyle>
            <a:lvl1pPr marL="0" indent="0">
              <a:spcBef>
                <a:spcPts val="0"/>
              </a:spcBef>
              <a:spcAft>
                <a:spcPts val="0"/>
              </a:spcAft>
              <a:buSzPct val="100000"/>
              <a:buFont typeface="+mj-lt"/>
              <a:buNone/>
              <a:defRPr sz="1200"/>
            </a:lvl1pPr>
            <a:lvl2pPr marL="357542" indent="0">
              <a:buNone/>
              <a:defRPr/>
            </a:lvl2pPr>
          </a:lstStyle>
          <a:p>
            <a:pPr lvl="0"/>
            <a:r>
              <a:rPr lang="en-US"/>
              <a:t>Click here to add name</a:t>
            </a:r>
          </a:p>
        </p:txBody>
      </p:sp>
      <p:sp>
        <p:nvSpPr>
          <p:cNvPr id="28" name="Text Placeholder 56">
            <a:extLst>
              <a:ext uri="{FF2B5EF4-FFF2-40B4-BE49-F238E27FC236}">
                <a16:creationId xmlns:a16="http://schemas.microsoft.com/office/drawing/2014/main" id="{2AC4399C-B43F-8EAC-FA6D-238EA261CB16}"/>
              </a:ext>
            </a:extLst>
          </p:cNvPr>
          <p:cNvSpPr>
            <a:spLocks noGrp="1"/>
          </p:cNvSpPr>
          <p:nvPr>
            <p:ph type="body" sz="quarter" idx="59" hasCustomPrompt="1"/>
          </p:nvPr>
        </p:nvSpPr>
        <p:spPr>
          <a:xfrm>
            <a:off x="365125" y="3205897"/>
            <a:ext cx="1806576" cy="622873"/>
          </a:xfrm>
          <a:prstGeom prst="rect">
            <a:avLst/>
          </a:prstGeom>
          <a:solidFill>
            <a:schemeClr val="bg1">
              <a:lumMod val="95000"/>
            </a:schemeClr>
          </a:solidFill>
          <a:ln>
            <a:noFill/>
          </a:ln>
        </p:spPr>
        <p:txBody>
          <a:bodyPr wrap="square" lIns="180000" tIns="36000" rIns="0" bIns="36000" anchor="ctr" anchorCtr="0">
            <a:noAutofit/>
          </a:bodyPr>
          <a:lstStyle>
            <a:lvl1pPr marL="0" indent="0">
              <a:spcBef>
                <a:spcPts val="0"/>
              </a:spcBef>
              <a:spcAft>
                <a:spcPts val="0"/>
              </a:spcAft>
              <a:buSzPct val="100000"/>
              <a:buFont typeface="+mj-lt"/>
              <a:buNone/>
              <a:defRPr sz="1200"/>
            </a:lvl1pPr>
            <a:lvl2pPr marL="357542" indent="0">
              <a:buNone/>
              <a:defRPr/>
            </a:lvl2pPr>
          </a:lstStyle>
          <a:p>
            <a:pPr lvl="0"/>
            <a:r>
              <a:rPr lang="en-US"/>
              <a:t>Click here to add time</a:t>
            </a:r>
          </a:p>
        </p:txBody>
      </p:sp>
      <p:sp>
        <p:nvSpPr>
          <p:cNvPr id="29" name="Text Placeholder 56">
            <a:extLst>
              <a:ext uri="{FF2B5EF4-FFF2-40B4-BE49-F238E27FC236}">
                <a16:creationId xmlns:a16="http://schemas.microsoft.com/office/drawing/2014/main" id="{2D669687-86D3-F744-5172-9E85F1E47F9B}"/>
              </a:ext>
            </a:extLst>
          </p:cNvPr>
          <p:cNvSpPr>
            <a:spLocks noGrp="1"/>
          </p:cNvSpPr>
          <p:nvPr>
            <p:ph type="body" sz="quarter" idx="60" hasCustomPrompt="1"/>
          </p:nvPr>
        </p:nvSpPr>
        <p:spPr>
          <a:xfrm>
            <a:off x="2260405" y="3207369"/>
            <a:ext cx="1806576" cy="622873"/>
          </a:xfrm>
          <a:prstGeom prst="rect">
            <a:avLst/>
          </a:prstGeom>
          <a:solidFill>
            <a:schemeClr val="bg1">
              <a:lumMod val="95000"/>
            </a:schemeClr>
          </a:solidFill>
          <a:ln>
            <a:noFill/>
          </a:ln>
        </p:spPr>
        <p:txBody>
          <a:bodyPr wrap="square" lIns="180000" tIns="36000" rIns="0" bIns="36000" anchor="ctr" anchorCtr="0">
            <a:noAutofit/>
          </a:bodyPr>
          <a:lstStyle>
            <a:lvl1pPr marL="0" indent="0">
              <a:spcBef>
                <a:spcPts val="0"/>
              </a:spcBef>
              <a:spcAft>
                <a:spcPts val="0"/>
              </a:spcAft>
              <a:buSzPct val="100000"/>
              <a:buFont typeface="+mj-lt"/>
              <a:buNone/>
              <a:defRPr sz="1200"/>
            </a:lvl1pPr>
            <a:lvl2pPr marL="357542" indent="0">
              <a:buNone/>
              <a:defRPr/>
            </a:lvl2pPr>
          </a:lstStyle>
          <a:p>
            <a:pPr lvl="0"/>
            <a:r>
              <a:rPr lang="en-US"/>
              <a:t>Click here to add title</a:t>
            </a:r>
          </a:p>
        </p:txBody>
      </p:sp>
      <p:sp>
        <p:nvSpPr>
          <p:cNvPr id="31" name="Text Placeholder 56">
            <a:extLst>
              <a:ext uri="{FF2B5EF4-FFF2-40B4-BE49-F238E27FC236}">
                <a16:creationId xmlns:a16="http://schemas.microsoft.com/office/drawing/2014/main" id="{3D0F87F1-180B-CC5B-062F-A23103D77896}"/>
              </a:ext>
            </a:extLst>
          </p:cNvPr>
          <p:cNvSpPr>
            <a:spLocks noGrp="1"/>
          </p:cNvSpPr>
          <p:nvPr>
            <p:ph type="body" sz="quarter" idx="62" hasCustomPrompt="1"/>
          </p:nvPr>
        </p:nvSpPr>
        <p:spPr>
          <a:xfrm>
            <a:off x="4155683" y="3205897"/>
            <a:ext cx="5775912" cy="622873"/>
          </a:xfrm>
          <a:prstGeom prst="rect">
            <a:avLst/>
          </a:prstGeom>
          <a:solidFill>
            <a:schemeClr val="bg1">
              <a:lumMod val="95000"/>
            </a:schemeClr>
          </a:solidFill>
          <a:ln>
            <a:noFill/>
          </a:ln>
        </p:spPr>
        <p:txBody>
          <a:bodyPr wrap="square" lIns="180000" tIns="36000" rIns="0" bIns="36000" anchor="ctr" anchorCtr="0">
            <a:noAutofit/>
          </a:bodyPr>
          <a:lstStyle>
            <a:lvl1pPr marL="0" indent="0">
              <a:spcBef>
                <a:spcPts val="0"/>
              </a:spcBef>
              <a:spcAft>
                <a:spcPts val="0"/>
              </a:spcAft>
              <a:buSzPct val="100000"/>
              <a:buFont typeface="+mj-lt"/>
              <a:buNone/>
              <a:defRPr sz="1200"/>
            </a:lvl1pPr>
            <a:lvl2pPr marL="357542" indent="0">
              <a:buNone/>
              <a:defRPr/>
            </a:lvl2pPr>
          </a:lstStyle>
          <a:p>
            <a:pPr lvl="0"/>
            <a:r>
              <a:rPr lang="en-US"/>
              <a:t>Click here to add description</a:t>
            </a:r>
          </a:p>
        </p:txBody>
      </p:sp>
      <p:sp>
        <p:nvSpPr>
          <p:cNvPr id="33" name="Text Placeholder 56">
            <a:extLst>
              <a:ext uri="{FF2B5EF4-FFF2-40B4-BE49-F238E27FC236}">
                <a16:creationId xmlns:a16="http://schemas.microsoft.com/office/drawing/2014/main" id="{1BCE6E86-7371-26D3-887D-C164528A62EC}"/>
              </a:ext>
            </a:extLst>
          </p:cNvPr>
          <p:cNvSpPr>
            <a:spLocks noGrp="1"/>
          </p:cNvSpPr>
          <p:nvPr>
            <p:ph type="body" sz="quarter" idx="63" hasCustomPrompt="1"/>
          </p:nvPr>
        </p:nvSpPr>
        <p:spPr>
          <a:xfrm>
            <a:off x="10015536" y="3211443"/>
            <a:ext cx="1806576" cy="622873"/>
          </a:xfrm>
          <a:prstGeom prst="rect">
            <a:avLst/>
          </a:prstGeom>
          <a:solidFill>
            <a:schemeClr val="bg1">
              <a:lumMod val="95000"/>
            </a:schemeClr>
          </a:solidFill>
          <a:ln>
            <a:noFill/>
          </a:ln>
        </p:spPr>
        <p:txBody>
          <a:bodyPr wrap="square" lIns="180000" tIns="36000" rIns="0" bIns="36000" anchor="ctr" anchorCtr="0">
            <a:noAutofit/>
          </a:bodyPr>
          <a:lstStyle>
            <a:lvl1pPr marL="0" indent="0">
              <a:spcBef>
                <a:spcPts val="0"/>
              </a:spcBef>
              <a:spcAft>
                <a:spcPts val="0"/>
              </a:spcAft>
              <a:buSzPct val="100000"/>
              <a:buFont typeface="+mj-lt"/>
              <a:buNone/>
              <a:defRPr sz="1200"/>
            </a:lvl1pPr>
            <a:lvl2pPr marL="357542" indent="0">
              <a:buNone/>
              <a:defRPr/>
            </a:lvl2pPr>
          </a:lstStyle>
          <a:p>
            <a:pPr lvl="0"/>
            <a:r>
              <a:rPr lang="en-US"/>
              <a:t>Click here to add name</a:t>
            </a:r>
          </a:p>
        </p:txBody>
      </p:sp>
      <p:sp>
        <p:nvSpPr>
          <p:cNvPr id="36" name="Text Placeholder 56">
            <a:extLst>
              <a:ext uri="{FF2B5EF4-FFF2-40B4-BE49-F238E27FC236}">
                <a16:creationId xmlns:a16="http://schemas.microsoft.com/office/drawing/2014/main" id="{E24BA909-671E-6BAA-6EF2-5AB913F7CECF}"/>
              </a:ext>
            </a:extLst>
          </p:cNvPr>
          <p:cNvSpPr>
            <a:spLocks noGrp="1"/>
          </p:cNvSpPr>
          <p:nvPr>
            <p:ph type="body" sz="quarter" idx="64" hasCustomPrompt="1"/>
          </p:nvPr>
        </p:nvSpPr>
        <p:spPr>
          <a:xfrm>
            <a:off x="365125" y="3934835"/>
            <a:ext cx="1806576" cy="622873"/>
          </a:xfrm>
          <a:prstGeom prst="rect">
            <a:avLst/>
          </a:prstGeom>
          <a:solidFill>
            <a:schemeClr val="bg1">
              <a:lumMod val="95000"/>
            </a:schemeClr>
          </a:solidFill>
          <a:ln>
            <a:noFill/>
          </a:ln>
        </p:spPr>
        <p:txBody>
          <a:bodyPr wrap="square" lIns="180000" tIns="36000" rIns="0" bIns="36000" anchor="ctr" anchorCtr="0">
            <a:noAutofit/>
          </a:bodyPr>
          <a:lstStyle>
            <a:lvl1pPr marL="0" indent="0">
              <a:spcBef>
                <a:spcPts val="0"/>
              </a:spcBef>
              <a:spcAft>
                <a:spcPts val="0"/>
              </a:spcAft>
              <a:buSzPct val="100000"/>
              <a:buFont typeface="+mj-lt"/>
              <a:buNone/>
              <a:defRPr sz="1200"/>
            </a:lvl1pPr>
            <a:lvl2pPr marL="357542" indent="0">
              <a:buNone/>
              <a:defRPr/>
            </a:lvl2pPr>
          </a:lstStyle>
          <a:p>
            <a:pPr lvl="0"/>
            <a:r>
              <a:rPr lang="en-US"/>
              <a:t>Click here to add time</a:t>
            </a:r>
          </a:p>
        </p:txBody>
      </p:sp>
      <p:sp>
        <p:nvSpPr>
          <p:cNvPr id="37" name="Text Placeholder 56">
            <a:extLst>
              <a:ext uri="{FF2B5EF4-FFF2-40B4-BE49-F238E27FC236}">
                <a16:creationId xmlns:a16="http://schemas.microsoft.com/office/drawing/2014/main" id="{3A7C3A87-7723-1809-7E9E-EF4D378776EA}"/>
              </a:ext>
            </a:extLst>
          </p:cNvPr>
          <p:cNvSpPr>
            <a:spLocks noGrp="1"/>
          </p:cNvSpPr>
          <p:nvPr>
            <p:ph type="body" sz="quarter" idx="65" hasCustomPrompt="1"/>
          </p:nvPr>
        </p:nvSpPr>
        <p:spPr>
          <a:xfrm>
            <a:off x="2260405" y="3936307"/>
            <a:ext cx="1806576" cy="622873"/>
          </a:xfrm>
          <a:prstGeom prst="rect">
            <a:avLst/>
          </a:prstGeom>
          <a:solidFill>
            <a:schemeClr val="bg1">
              <a:lumMod val="95000"/>
            </a:schemeClr>
          </a:solidFill>
          <a:ln>
            <a:noFill/>
          </a:ln>
        </p:spPr>
        <p:txBody>
          <a:bodyPr wrap="square" lIns="180000" tIns="36000" rIns="0" bIns="36000" anchor="ctr" anchorCtr="0">
            <a:noAutofit/>
          </a:bodyPr>
          <a:lstStyle>
            <a:lvl1pPr marL="0" indent="0">
              <a:spcBef>
                <a:spcPts val="0"/>
              </a:spcBef>
              <a:spcAft>
                <a:spcPts val="0"/>
              </a:spcAft>
              <a:buSzPct val="100000"/>
              <a:buFont typeface="+mj-lt"/>
              <a:buNone/>
              <a:defRPr sz="1200"/>
            </a:lvl1pPr>
            <a:lvl2pPr marL="357542" indent="0">
              <a:buNone/>
              <a:defRPr/>
            </a:lvl2pPr>
          </a:lstStyle>
          <a:p>
            <a:pPr lvl="0"/>
            <a:r>
              <a:rPr lang="en-US"/>
              <a:t>Click here to add title</a:t>
            </a:r>
          </a:p>
        </p:txBody>
      </p:sp>
      <p:sp>
        <p:nvSpPr>
          <p:cNvPr id="39" name="Text Placeholder 56">
            <a:extLst>
              <a:ext uri="{FF2B5EF4-FFF2-40B4-BE49-F238E27FC236}">
                <a16:creationId xmlns:a16="http://schemas.microsoft.com/office/drawing/2014/main" id="{628705F9-A123-2A2D-32FF-7B08107D72C6}"/>
              </a:ext>
            </a:extLst>
          </p:cNvPr>
          <p:cNvSpPr>
            <a:spLocks noGrp="1"/>
          </p:cNvSpPr>
          <p:nvPr>
            <p:ph type="body" sz="quarter" idx="67" hasCustomPrompt="1"/>
          </p:nvPr>
        </p:nvSpPr>
        <p:spPr>
          <a:xfrm>
            <a:off x="4155681" y="3934835"/>
            <a:ext cx="5775912" cy="622873"/>
          </a:xfrm>
          <a:prstGeom prst="rect">
            <a:avLst/>
          </a:prstGeom>
          <a:solidFill>
            <a:schemeClr val="bg1">
              <a:lumMod val="95000"/>
            </a:schemeClr>
          </a:solidFill>
          <a:ln>
            <a:noFill/>
          </a:ln>
        </p:spPr>
        <p:txBody>
          <a:bodyPr wrap="square" lIns="180000" tIns="36000" rIns="0" bIns="36000" anchor="ctr" anchorCtr="0">
            <a:noAutofit/>
          </a:bodyPr>
          <a:lstStyle>
            <a:lvl1pPr marL="0" indent="0">
              <a:spcBef>
                <a:spcPts val="0"/>
              </a:spcBef>
              <a:spcAft>
                <a:spcPts val="0"/>
              </a:spcAft>
              <a:buSzPct val="100000"/>
              <a:buFont typeface="+mj-lt"/>
              <a:buNone/>
              <a:defRPr sz="1200"/>
            </a:lvl1pPr>
            <a:lvl2pPr marL="357542" indent="0">
              <a:buNone/>
              <a:defRPr/>
            </a:lvl2pPr>
          </a:lstStyle>
          <a:p>
            <a:pPr lvl="0"/>
            <a:r>
              <a:rPr lang="en-US"/>
              <a:t>Click here to add description</a:t>
            </a:r>
          </a:p>
        </p:txBody>
      </p:sp>
      <p:sp>
        <p:nvSpPr>
          <p:cNvPr id="40" name="Text Placeholder 56">
            <a:extLst>
              <a:ext uri="{FF2B5EF4-FFF2-40B4-BE49-F238E27FC236}">
                <a16:creationId xmlns:a16="http://schemas.microsoft.com/office/drawing/2014/main" id="{F265B632-46D9-0F37-3ED6-0F9B8E8AC077}"/>
              </a:ext>
            </a:extLst>
          </p:cNvPr>
          <p:cNvSpPr>
            <a:spLocks noGrp="1"/>
          </p:cNvSpPr>
          <p:nvPr>
            <p:ph type="body" sz="quarter" idx="68" hasCustomPrompt="1"/>
          </p:nvPr>
        </p:nvSpPr>
        <p:spPr>
          <a:xfrm>
            <a:off x="10015536" y="3940381"/>
            <a:ext cx="1806576" cy="622873"/>
          </a:xfrm>
          <a:prstGeom prst="rect">
            <a:avLst/>
          </a:prstGeom>
          <a:solidFill>
            <a:schemeClr val="bg1">
              <a:lumMod val="95000"/>
            </a:schemeClr>
          </a:solidFill>
          <a:ln>
            <a:noFill/>
          </a:ln>
        </p:spPr>
        <p:txBody>
          <a:bodyPr wrap="square" lIns="180000" tIns="36000" rIns="0" bIns="36000" anchor="ctr" anchorCtr="0">
            <a:noAutofit/>
          </a:bodyPr>
          <a:lstStyle>
            <a:lvl1pPr marL="0" indent="0">
              <a:spcBef>
                <a:spcPts val="0"/>
              </a:spcBef>
              <a:spcAft>
                <a:spcPts val="0"/>
              </a:spcAft>
              <a:buSzPct val="100000"/>
              <a:buFont typeface="+mj-lt"/>
              <a:buNone/>
              <a:defRPr sz="1200"/>
            </a:lvl1pPr>
            <a:lvl2pPr marL="357542" indent="0">
              <a:buNone/>
              <a:defRPr/>
            </a:lvl2pPr>
          </a:lstStyle>
          <a:p>
            <a:pPr lvl="0"/>
            <a:r>
              <a:rPr lang="en-US"/>
              <a:t>Click here to add name</a:t>
            </a:r>
          </a:p>
        </p:txBody>
      </p:sp>
      <p:sp>
        <p:nvSpPr>
          <p:cNvPr id="42" name="Text Placeholder 56">
            <a:extLst>
              <a:ext uri="{FF2B5EF4-FFF2-40B4-BE49-F238E27FC236}">
                <a16:creationId xmlns:a16="http://schemas.microsoft.com/office/drawing/2014/main" id="{008D40EE-B83D-3B22-48EC-F0F3848BC573}"/>
              </a:ext>
            </a:extLst>
          </p:cNvPr>
          <p:cNvSpPr>
            <a:spLocks noGrp="1"/>
          </p:cNvSpPr>
          <p:nvPr>
            <p:ph type="body" sz="quarter" idx="69" hasCustomPrompt="1"/>
          </p:nvPr>
        </p:nvSpPr>
        <p:spPr>
          <a:xfrm>
            <a:off x="365125" y="4661368"/>
            <a:ext cx="1806576" cy="622873"/>
          </a:xfrm>
          <a:prstGeom prst="rect">
            <a:avLst/>
          </a:prstGeom>
          <a:solidFill>
            <a:schemeClr val="bg1">
              <a:lumMod val="95000"/>
            </a:schemeClr>
          </a:solidFill>
          <a:ln>
            <a:noFill/>
          </a:ln>
        </p:spPr>
        <p:txBody>
          <a:bodyPr wrap="square" lIns="180000" tIns="36000" rIns="0" bIns="36000" anchor="ctr" anchorCtr="0">
            <a:noAutofit/>
          </a:bodyPr>
          <a:lstStyle>
            <a:lvl1pPr marL="0" indent="0">
              <a:spcBef>
                <a:spcPts val="0"/>
              </a:spcBef>
              <a:spcAft>
                <a:spcPts val="0"/>
              </a:spcAft>
              <a:buSzPct val="100000"/>
              <a:buFont typeface="+mj-lt"/>
              <a:buNone/>
              <a:defRPr sz="1200"/>
            </a:lvl1pPr>
            <a:lvl2pPr marL="357542" indent="0">
              <a:buNone/>
              <a:defRPr/>
            </a:lvl2pPr>
          </a:lstStyle>
          <a:p>
            <a:pPr lvl="0"/>
            <a:r>
              <a:rPr lang="en-US"/>
              <a:t>Click here to add time</a:t>
            </a:r>
          </a:p>
        </p:txBody>
      </p:sp>
      <p:sp>
        <p:nvSpPr>
          <p:cNvPr id="43" name="Text Placeholder 56">
            <a:extLst>
              <a:ext uri="{FF2B5EF4-FFF2-40B4-BE49-F238E27FC236}">
                <a16:creationId xmlns:a16="http://schemas.microsoft.com/office/drawing/2014/main" id="{AACCB668-B5E9-DAFC-DED3-8A115247FF64}"/>
              </a:ext>
            </a:extLst>
          </p:cNvPr>
          <p:cNvSpPr>
            <a:spLocks noGrp="1"/>
          </p:cNvSpPr>
          <p:nvPr>
            <p:ph type="body" sz="quarter" idx="70" hasCustomPrompt="1"/>
          </p:nvPr>
        </p:nvSpPr>
        <p:spPr>
          <a:xfrm>
            <a:off x="2260405" y="4662840"/>
            <a:ext cx="1806576" cy="622873"/>
          </a:xfrm>
          <a:prstGeom prst="rect">
            <a:avLst/>
          </a:prstGeom>
          <a:solidFill>
            <a:schemeClr val="bg1">
              <a:lumMod val="95000"/>
            </a:schemeClr>
          </a:solidFill>
          <a:ln>
            <a:noFill/>
          </a:ln>
        </p:spPr>
        <p:txBody>
          <a:bodyPr wrap="square" lIns="180000" tIns="36000" rIns="0" bIns="36000" anchor="ctr" anchorCtr="0">
            <a:noAutofit/>
          </a:bodyPr>
          <a:lstStyle>
            <a:lvl1pPr marL="0" indent="0">
              <a:spcBef>
                <a:spcPts val="0"/>
              </a:spcBef>
              <a:spcAft>
                <a:spcPts val="0"/>
              </a:spcAft>
              <a:buSzPct val="100000"/>
              <a:buFont typeface="+mj-lt"/>
              <a:buNone/>
              <a:defRPr sz="1200"/>
            </a:lvl1pPr>
            <a:lvl2pPr marL="357542" indent="0">
              <a:buNone/>
              <a:defRPr/>
            </a:lvl2pPr>
          </a:lstStyle>
          <a:p>
            <a:pPr lvl="0"/>
            <a:r>
              <a:rPr lang="en-US"/>
              <a:t>Click here to add title</a:t>
            </a:r>
          </a:p>
        </p:txBody>
      </p:sp>
      <p:sp>
        <p:nvSpPr>
          <p:cNvPr id="45" name="Text Placeholder 56">
            <a:extLst>
              <a:ext uri="{FF2B5EF4-FFF2-40B4-BE49-F238E27FC236}">
                <a16:creationId xmlns:a16="http://schemas.microsoft.com/office/drawing/2014/main" id="{7354E526-901C-95C3-26CE-9A20E0B18946}"/>
              </a:ext>
            </a:extLst>
          </p:cNvPr>
          <p:cNvSpPr>
            <a:spLocks noGrp="1"/>
          </p:cNvSpPr>
          <p:nvPr>
            <p:ph type="body" sz="quarter" idx="72" hasCustomPrompt="1"/>
          </p:nvPr>
        </p:nvSpPr>
        <p:spPr>
          <a:xfrm>
            <a:off x="4155681" y="4661368"/>
            <a:ext cx="5775912" cy="622873"/>
          </a:xfrm>
          <a:prstGeom prst="rect">
            <a:avLst/>
          </a:prstGeom>
          <a:solidFill>
            <a:schemeClr val="bg1">
              <a:lumMod val="95000"/>
            </a:schemeClr>
          </a:solidFill>
          <a:ln>
            <a:noFill/>
          </a:ln>
        </p:spPr>
        <p:txBody>
          <a:bodyPr wrap="square" lIns="180000" tIns="36000" rIns="0" bIns="36000" anchor="ctr" anchorCtr="0">
            <a:noAutofit/>
          </a:bodyPr>
          <a:lstStyle>
            <a:lvl1pPr marL="0" indent="0">
              <a:spcBef>
                <a:spcPts val="0"/>
              </a:spcBef>
              <a:spcAft>
                <a:spcPts val="0"/>
              </a:spcAft>
              <a:buSzPct val="100000"/>
              <a:buFont typeface="+mj-lt"/>
              <a:buNone/>
              <a:defRPr sz="1200"/>
            </a:lvl1pPr>
            <a:lvl2pPr marL="357542" indent="0">
              <a:buNone/>
              <a:defRPr/>
            </a:lvl2pPr>
          </a:lstStyle>
          <a:p>
            <a:pPr lvl="0"/>
            <a:r>
              <a:rPr lang="en-US"/>
              <a:t>Click here to add description</a:t>
            </a:r>
          </a:p>
        </p:txBody>
      </p:sp>
      <p:sp>
        <p:nvSpPr>
          <p:cNvPr id="46" name="Text Placeholder 56">
            <a:extLst>
              <a:ext uri="{FF2B5EF4-FFF2-40B4-BE49-F238E27FC236}">
                <a16:creationId xmlns:a16="http://schemas.microsoft.com/office/drawing/2014/main" id="{6827EDD2-890D-88B8-9468-B8CC0170BE1C}"/>
              </a:ext>
            </a:extLst>
          </p:cNvPr>
          <p:cNvSpPr>
            <a:spLocks noGrp="1"/>
          </p:cNvSpPr>
          <p:nvPr>
            <p:ph type="body" sz="quarter" idx="73" hasCustomPrompt="1"/>
          </p:nvPr>
        </p:nvSpPr>
        <p:spPr>
          <a:xfrm>
            <a:off x="10015536" y="4666914"/>
            <a:ext cx="1806576" cy="622873"/>
          </a:xfrm>
          <a:prstGeom prst="rect">
            <a:avLst/>
          </a:prstGeom>
          <a:solidFill>
            <a:schemeClr val="bg1">
              <a:lumMod val="95000"/>
            </a:schemeClr>
          </a:solidFill>
          <a:ln>
            <a:noFill/>
          </a:ln>
        </p:spPr>
        <p:txBody>
          <a:bodyPr wrap="square" lIns="180000" tIns="36000" rIns="0" bIns="36000" anchor="ctr" anchorCtr="0">
            <a:noAutofit/>
          </a:bodyPr>
          <a:lstStyle>
            <a:lvl1pPr marL="0" indent="0">
              <a:spcBef>
                <a:spcPts val="0"/>
              </a:spcBef>
              <a:spcAft>
                <a:spcPts val="0"/>
              </a:spcAft>
              <a:buSzPct val="100000"/>
              <a:buFont typeface="+mj-lt"/>
              <a:buNone/>
              <a:defRPr sz="1200"/>
            </a:lvl1pPr>
            <a:lvl2pPr marL="357542" indent="0">
              <a:buNone/>
              <a:defRPr/>
            </a:lvl2pPr>
          </a:lstStyle>
          <a:p>
            <a:pPr lvl="0"/>
            <a:r>
              <a:rPr lang="en-US"/>
              <a:t>Click here to add name</a:t>
            </a:r>
          </a:p>
        </p:txBody>
      </p:sp>
      <p:sp>
        <p:nvSpPr>
          <p:cNvPr id="47" name="Text Placeholder 56">
            <a:extLst>
              <a:ext uri="{FF2B5EF4-FFF2-40B4-BE49-F238E27FC236}">
                <a16:creationId xmlns:a16="http://schemas.microsoft.com/office/drawing/2014/main" id="{4777A4E4-9796-193E-982C-EF0B7645C7B3}"/>
              </a:ext>
            </a:extLst>
          </p:cNvPr>
          <p:cNvSpPr>
            <a:spLocks noGrp="1"/>
          </p:cNvSpPr>
          <p:nvPr>
            <p:ph type="body" sz="quarter" idx="74" hasCustomPrompt="1"/>
          </p:nvPr>
        </p:nvSpPr>
        <p:spPr>
          <a:xfrm>
            <a:off x="365125" y="5390306"/>
            <a:ext cx="1806576" cy="622873"/>
          </a:xfrm>
          <a:prstGeom prst="rect">
            <a:avLst/>
          </a:prstGeom>
          <a:solidFill>
            <a:schemeClr val="bg1">
              <a:lumMod val="95000"/>
            </a:schemeClr>
          </a:solidFill>
          <a:ln>
            <a:noFill/>
          </a:ln>
        </p:spPr>
        <p:txBody>
          <a:bodyPr wrap="square" lIns="180000" tIns="36000" rIns="0" bIns="36000" anchor="ctr" anchorCtr="0">
            <a:noAutofit/>
          </a:bodyPr>
          <a:lstStyle>
            <a:lvl1pPr marL="0" indent="0">
              <a:spcBef>
                <a:spcPts val="0"/>
              </a:spcBef>
              <a:spcAft>
                <a:spcPts val="0"/>
              </a:spcAft>
              <a:buSzPct val="100000"/>
              <a:buFont typeface="+mj-lt"/>
              <a:buNone/>
              <a:defRPr sz="1200"/>
            </a:lvl1pPr>
            <a:lvl2pPr marL="357542" indent="0">
              <a:buNone/>
              <a:defRPr/>
            </a:lvl2pPr>
          </a:lstStyle>
          <a:p>
            <a:pPr lvl="0"/>
            <a:r>
              <a:rPr lang="en-US"/>
              <a:t>Click here to add time</a:t>
            </a:r>
          </a:p>
        </p:txBody>
      </p:sp>
      <p:sp>
        <p:nvSpPr>
          <p:cNvPr id="48" name="Text Placeholder 56">
            <a:extLst>
              <a:ext uri="{FF2B5EF4-FFF2-40B4-BE49-F238E27FC236}">
                <a16:creationId xmlns:a16="http://schemas.microsoft.com/office/drawing/2014/main" id="{18741E4F-6C8B-4FC0-EEC2-25E9F07687C3}"/>
              </a:ext>
            </a:extLst>
          </p:cNvPr>
          <p:cNvSpPr>
            <a:spLocks noGrp="1"/>
          </p:cNvSpPr>
          <p:nvPr>
            <p:ph type="body" sz="quarter" idx="75" hasCustomPrompt="1"/>
          </p:nvPr>
        </p:nvSpPr>
        <p:spPr>
          <a:xfrm>
            <a:off x="2260405" y="5391778"/>
            <a:ext cx="1806576" cy="622873"/>
          </a:xfrm>
          <a:prstGeom prst="rect">
            <a:avLst/>
          </a:prstGeom>
          <a:solidFill>
            <a:schemeClr val="bg1">
              <a:lumMod val="95000"/>
            </a:schemeClr>
          </a:solidFill>
          <a:ln>
            <a:noFill/>
          </a:ln>
        </p:spPr>
        <p:txBody>
          <a:bodyPr wrap="square" lIns="180000" tIns="36000" rIns="0" bIns="36000" anchor="ctr" anchorCtr="0">
            <a:noAutofit/>
          </a:bodyPr>
          <a:lstStyle>
            <a:lvl1pPr marL="0" indent="0">
              <a:spcBef>
                <a:spcPts val="0"/>
              </a:spcBef>
              <a:spcAft>
                <a:spcPts val="0"/>
              </a:spcAft>
              <a:buSzPct val="100000"/>
              <a:buFont typeface="+mj-lt"/>
              <a:buNone/>
              <a:defRPr sz="1200"/>
            </a:lvl1pPr>
            <a:lvl2pPr marL="357542" indent="0">
              <a:buNone/>
              <a:defRPr/>
            </a:lvl2pPr>
          </a:lstStyle>
          <a:p>
            <a:pPr lvl="0"/>
            <a:r>
              <a:rPr lang="en-US"/>
              <a:t>Click here to add title</a:t>
            </a:r>
          </a:p>
        </p:txBody>
      </p:sp>
      <p:sp>
        <p:nvSpPr>
          <p:cNvPr id="50" name="Text Placeholder 56">
            <a:extLst>
              <a:ext uri="{FF2B5EF4-FFF2-40B4-BE49-F238E27FC236}">
                <a16:creationId xmlns:a16="http://schemas.microsoft.com/office/drawing/2014/main" id="{0A650997-4229-DB59-1DE4-153B98E709D6}"/>
              </a:ext>
            </a:extLst>
          </p:cNvPr>
          <p:cNvSpPr>
            <a:spLocks noGrp="1"/>
          </p:cNvSpPr>
          <p:nvPr>
            <p:ph type="body" sz="quarter" idx="77" hasCustomPrompt="1"/>
          </p:nvPr>
        </p:nvSpPr>
        <p:spPr>
          <a:xfrm>
            <a:off x="4155681" y="5390306"/>
            <a:ext cx="5775912" cy="622873"/>
          </a:xfrm>
          <a:prstGeom prst="rect">
            <a:avLst/>
          </a:prstGeom>
          <a:solidFill>
            <a:schemeClr val="bg1">
              <a:lumMod val="95000"/>
            </a:schemeClr>
          </a:solidFill>
          <a:ln>
            <a:noFill/>
          </a:ln>
        </p:spPr>
        <p:txBody>
          <a:bodyPr wrap="square" lIns="180000" tIns="36000" rIns="0" bIns="36000" anchor="ctr" anchorCtr="0">
            <a:noAutofit/>
          </a:bodyPr>
          <a:lstStyle>
            <a:lvl1pPr marL="0" indent="0">
              <a:spcBef>
                <a:spcPts val="0"/>
              </a:spcBef>
              <a:spcAft>
                <a:spcPts val="0"/>
              </a:spcAft>
              <a:buSzPct val="100000"/>
              <a:buFont typeface="+mj-lt"/>
              <a:buNone/>
              <a:defRPr sz="1200"/>
            </a:lvl1pPr>
            <a:lvl2pPr marL="357542" indent="0">
              <a:buNone/>
              <a:defRPr/>
            </a:lvl2pPr>
          </a:lstStyle>
          <a:p>
            <a:pPr lvl="0"/>
            <a:r>
              <a:rPr lang="en-US"/>
              <a:t>Click here to add description</a:t>
            </a:r>
          </a:p>
        </p:txBody>
      </p:sp>
      <p:sp>
        <p:nvSpPr>
          <p:cNvPr id="51" name="Text Placeholder 56">
            <a:extLst>
              <a:ext uri="{FF2B5EF4-FFF2-40B4-BE49-F238E27FC236}">
                <a16:creationId xmlns:a16="http://schemas.microsoft.com/office/drawing/2014/main" id="{4707C4EF-FAEA-B516-A61C-5E171DD572BF}"/>
              </a:ext>
            </a:extLst>
          </p:cNvPr>
          <p:cNvSpPr>
            <a:spLocks noGrp="1"/>
          </p:cNvSpPr>
          <p:nvPr>
            <p:ph type="body" sz="quarter" idx="78" hasCustomPrompt="1"/>
          </p:nvPr>
        </p:nvSpPr>
        <p:spPr>
          <a:xfrm>
            <a:off x="10015536" y="5395852"/>
            <a:ext cx="1806576" cy="622873"/>
          </a:xfrm>
          <a:prstGeom prst="rect">
            <a:avLst/>
          </a:prstGeom>
          <a:solidFill>
            <a:schemeClr val="bg1">
              <a:lumMod val="95000"/>
            </a:schemeClr>
          </a:solidFill>
          <a:ln>
            <a:noFill/>
          </a:ln>
        </p:spPr>
        <p:txBody>
          <a:bodyPr wrap="square" lIns="180000" tIns="36000" rIns="0" bIns="36000" anchor="ctr" anchorCtr="0">
            <a:noAutofit/>
          </a:bodyPr>
          <a:lstStyle>
            <a:lvl1pPr marL="0" indent="0">
              <a:spcBef>
                <a:spcPts val="0"/>
              </a:spcBef>
              <a:spcAft>
                <a:spcPts val="0"/>
              </a:spcAft>
              <a:buSzPct val="100000"/>
              <a:buFont typeface="+mj-lt"/>
              <a:buNone/>
              <a:defRPr sz="1200"/>
            </a:lvl1pPr>
            <a:lvl2pPr marL="357542" indent="0">
              <a:buNone/>
              <a:defRPr/>
            </a:lvl2pPr>
          </a:lstStyle>
          <a:p>
            <a:pPr lvl="0"/>
            <a:r>
              <a:rPr lang="en-US"/>
              <a:t>Click here to add name</a:t>
            </a:r>
          </a:p>
        </p:txBody>
      </p:sp>
      <p:sp>
        <p:nvSpPr>
          <p:cNvPr id="23" name="Text Placeholder 56">
            <a:extLst>
              <a:ext uri="{FF2B5EF4-FFF2-40B4-BE49-F238E27FC236}">
                <a16:creationId xmlns:a16="http://schemas.microsoft.com/office/drawing/2014/main" id="{9057C7A0-0734-EE54-7051-9B2733BB4846}"/>
              </a:ext>
            </a:extLst>
          </p:cNvPr>
          <p:cNvSpPr>
            <a:spLocks noGrp="1"/>
          </p:cNvSpPr>
          <p:nvPr>
            <p:ph type="body" sz="quarter" idx="79" hasCustomPrompt="1"/>
          </p:nvPr>
        </p:nvSpPr>
        <p:spPr>
          <a:xfrm>
            <a:off x="365125" y="1752323"/>
            <a:ext cx="1806576" cy="622873"/>
          </a:xfrm>
          <a:prstGeom prst="rect">
            <a:avLst/>
          </a:prstGeom>
          <a:solidFill>
            <a:schemeClr val="bg1">
              <a:lumMod val="95000"/>
            </a:schemeClr>
          </a:solidFill>
          <a:ln>
            <a:noFill/>
          </a:ln>
        </p:spPr>
        <p:txBody>
          <a:bodyPr wrap="square" lIns="180000" tIns="36000" rIns="0" bIns="36000" anchor="ctr" anchorCtr="0">
            <a:noAutofit/>
          </a:bodyPr>
          <a:lstStyle>
            <a:lvl1pPr marL="0" indent="0">
              <a:spcBef>
                <a:spcPts val="0"/>
              </a:spcBef>
              <a:spcAft>
                <a:spcPts val="0"/>
              </a:spcAft>
              <a:buSzPct val="100000"/>
              <a:buFont typeface="+mj-lt"/>
              <a:buNone/>
              <a:defRPr sz="1200"/>
            </a:lvl1pPr>
            <a:lvl2pPr marL="357542" indent="0">
              <a:buNone/>
              <a:defRPr/>
            </a:lvl2pPr>
          </a:lstStyle>
          <a:p>
            <a:pPr lvl="0"/>
            <a:r>
              <a:rPr lang="en-US"/>
              <a:t>Click here to add time</a:t>
            </a:r>
          </a:p>
        </p:txBody>
      </p:sp>
      <p:sp>
        <p:nvSpPr>
          <p:cNvPr id="3" name="Rectangle 2">
            <a:hlinkClick r:id="rId4"/>
            <a:extLst>
              <a:ext uri="{FF2B5EF4-FFF2-40B4-BE49-F238E27FC236}">
                <a16:creationId xmlns:a16="http://schemas.microsoft.com/office/drawing/2014/main" id="{2E429E51-4986-1E60-28C4-A0A931C40F9E}"/>
              </a:ext>
            </a:extLst>
          </p:cNvPr>
          <p:cNvSpPr/>
          <p:nvPr userDrawn="1"/>
        </p:nvSpPr>
        <p:spPr bwMode="auto">
          <a:xfrm>
            <a:off x="10793895" y="6137672"/>
            <a:ext cx="330392" cy="439533"/>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en-US" sz="1600" kern="0" err="1">
              <a:solidFill>
                <a:schemeClr val="tx1"/>
              </a:solidFill>
            </a:endParaRPr>
          </a:p>
        </p:txBody>
      </p:sp>
      <p:sp>
        <p:nvSpPr>
          <p:cNvPr id="4" name="Rectangle 3">
            <a:hlinkClick r:id="rId5"/>
            <a:extLst>
              <a:ext uri="{FF2B5EF4-FFF2-40B4-BE49-F238E27FC236}">
                <a16:creationId xmlns:a16="http://schemas.microsoft.com/office/drawing/2014/main" id="{FCA1F8CD-2844-2AD6-D4CA-721361131317}"/>
              </a:ext>
            </a:extLst>
          </p:cNvPr>
          <p:cNvSpPr/>
          <p:nvPr userDrawn="1"/>
        </p:nvSpPr>
        <p:spPr bwMode="auto">
          <a:xfrm>
            <a:off x="11124287" y="6156426"/>
            <a:ext cx="330392" cy="439533"/>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en-US" sz="1600" kern="0" err="1">
              <a:solidFill>
                <a:schemeClr val="tx1"/>
              </a:solidFill>
            </a:endParaRPr>
          </a:p>
        </p:txBody>
      </p:sp>
      <p:sp>
        <p:nvSpPr>
          <p:cNvPr id="8" name="Rectangle 7">
            <a:hlinkClick r:id="rId6"/>
            <a:extLst>
              <a:ext uri="{FF2B5EF4-FFF2-40B4-BE49-F238E27FC236}">
                <a16:creationId xmlns:a16="http://schemas.microsoft.com/office/drawing/2014/main" id="{4094CDFA-77D5-A26B-443B-AB372E97B93F}"/>
              </a:ext>
            </a:extLst>
          </p:cNvPr>
          <p:cNvSpPr/>
          <p:nvPr userDrawn="1"/>
        </p:nvSpPr>
        <p:spPr bwMode="auto">
          <a:xfrm>
            <a:off x="11454679" y="6147049"/>
            <a:ext cx="330392" cy="439533"/>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en-US" sz="1600" kern="0" err="1">
              <a:solidFill>
                <a:schemeClr val="tx1"/>
              </a:solidFill>
            </a:endParaRPr>
          </a:p>
        </p:txBody>
      </p:sp>
    </p:spTree>
    <p:custDataLst>
      <p:tags r:id="rId1"/>
    </p:custDataLst>
    <p:extLst>
      <p:ext uri="{BB962C8B-B14F-4D97-AF65-F5344CB8AC3E}">
        <p14:creationId xmlns:p14="http://schemas.microsoft.com/office/powerpoint/2010/main" val="2953254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DIA/SPADM">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7507BEAC-1C5B-68AE-4DDD-AF645F02D4E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757" y="184645"/>
            <a:ext cx="12192000" cy="6858000"/>
          </a:xfrm>
          <a:prstGeom prst="rect">
            <a:avLst/>
          </a:prstGeom>
        </p:spPr>
      </p:pic>
      <p:sp>
        <p:nvSpPr>
          <p:cNvPr id="32" name="Rectangle 31">
            <a:extLst>
              <a:ext uri="{FF2B5EF4-FFF2-40B4-BE49-F238E27FC236}">
                <a16:creationId xmlns:a16="http://schemas.microsoft.com/office/drawing/2014/main" id="{0AC59E1C-A015-4BA4-AB7D-EC00F37B815F}"/>
              </a:ext>
            </a:extLst>
          </p:cNvPr>
          <p:cNvSpPr/>
          <p:nvPr userDrawn="1"/>
        </p:nvSpPr>
        <p:spPr bwMode="auto">
          <a:xfrm>
            <a:off x="1263650" y="1214674"/>
            <a:ext cx="1357313" cy="469584"/>
          </a:xfrm>
          <a:prstGeom prst="rect">
            <a:avLst/>
          </a:prstGeom>
          <a:solidFill>
            <a:schemeClr val="bg1">
              <a:lumMod val="9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126000" rIns="0" bIns="0" numCol="1" spcCol="0" rtlCol="0" fromWordArt="0" anchor="t" anchorCtr="0" forceAA="0" compatLnSpc="1">
            <a:prstTxWarp prst="textNoShape">
              <a:avLst/>
            </a:prstTxWarp>
            <a:noAutofit/>
          </a:bodyPr>
          <a:lstStyle/>
          <a:p>
            <a:pPr algn="ctr" eaLnBrk="0" fontAlgn="auto" hangingPunct="0">
              <a:spcBef>
                <a:spcPts val="300"/>
              </a:spcBef>
              <a:spcAft>
                <a:spcPts val="300"/>
              </a:spcAft>
              <a:buClr>
                <a:schemeClr val="bg1"/>
              </a:buClr>
            </a:pPr>
            <a:r>
              <a:rPr lang="en-US" sz="1600" b="1">
                <a:solidFill>
                  <a:schemeClr val="tx2"/>
                </a:solidFill>
              </a:rPr>
              <a:t>Name</a:t>
            </a:r>
          </a:p>
        </p:txBody>
      </p:sp>
      <p:sp>
        <p:nvSpPr>
          <p:cNvPr id="6" name="Title 1">
            <a:extLst>
              <a:ext uri="{FF2B5EF4-FFF2-40B4-BE49-F238E27FC236}">
                <a16:creationId xmlns:a16="http://schemas.microsoft.com/office/drawing/2014/main" id="{25ABB6F2-78D4-BCC3-D950-5FAF7FCB8FDD}"/>
              </a:ext>
            </a:extLst>
          </p:cNvPr>
          <p:cNvSpPr>
            <a:spLocks noGrp="1"/>
          </p:cNvSpPr>
          <p:nvPr>
            <p:ph type="title" hasCustomPrompt="1"/>
          </p:nvPr>
        </p:nvSpPr>
        <p:spPr>
          <a:xfrm>
            <a:off x="365126" y="242888"/>
            <a:ext cx="7554912" cy="430887"/>
          </a:xfrm>
        </p:spPr>
        <p:txBody>
          <a:bodyPr/>
          <a:lstStyle>
            <a:lvl1pPr>
              <a:defRPr/>
            </a:lvl1pPr>
          </a:lstStyle>
          <a:p>
            <a:r>
              <a:rPr lang="en-US"/>
              <a:t>Click to add topic / paper title</a:t>
            </a:r>
          </a:p>
        </p:txBody>
      </p:sp>
      <p:sp>
        <p:nvSpPr>
          <p:cNvPr id="7" name="Subtitle 2">
            <a:extLst>
              <a:ext uri="{FF2B5EF4-FFF2-40B4-BE49-F238E27FC236}">
                <a16:creationId xmlns:a16="http://schemas.microsoft.com/office/drawing/2014/main" id="{FA46E8B4-4C83-8DD1-80BB-CC03BD24AFCC}"/>
              </a:ext>
            </a:extLst>
          </p:cNvPr>
          <p:cNvSpPr>
            <a:spLocks noGrp="1"/>
          </p:cNvSpPr>
          <p:nvPr>
            <p:ph type="subTitle" idx="1" hasCustomPrompt="1"/>
          </p:nvPr>
        </p:nvSpPr>
        <p:spPr>
          <a:xfrm>
            <a:off x="365126" y="694949"/>
            <a:ext cx="6569756" cy="381353"/>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90" name="Freeform: Shape 89">
            <a:extLst>
              <a:ext uri="{FF2B5EF4-FFF2-40B4-BE49-F238E27FC236}">
                <a16:creationId xmlns:a16="http://schemas.microsoft.com/office/drawing/2014/main" id="{9EA22563-2363-AB1F-DC9F-7A5457933645}"/>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Rectangle 1">
            <a:extLst>
              <a:ext uri="{FF2B5EF4-FFF2-40B4-BE49-F238E27FC236}">
                <a16:creationId xmlns:a16="http://schemas.microsoft.com/office/drawing/2014/main" id="{38ECEEA4-08C2-85AA-F3E7-E1E95AF665D3}"/>
              </a:ext>
            </a:extLst>
          </p:cNvPr>
          <p:cNvSpPr/>
          <p:nvPr userDrawn="1"/>
        </p:nvSpPr>
        <p:spPr bwMode="auto">
          <a:xfrm>
            <a:off x="2704903" y="1207219"/>
            <a:ext cx="1362077" cy="469584"/>
          </a:xfrm>
          <a:prstGeom prst="rect">
            <a:avLst/>
          </a:prstGeom>
          <a:solidFill>
            <a:schemeClr val="bg1">
              <a:lumMod val="9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126000" rIns="0" bIns="0" numCol="1" spcCol="0" rtlCol="0" fromWordArt="0" anchor="t" anchorCtr="0" forceAA="0" compatLnSpc="1">
            <a:prstTxWarp prst="textNoShape">
              <a:avLst/>
            </a:prstTxWarp>
            <a:noAutofit/>
          </a:bodyPr>
          <a:lstStyle/>
          <a:p>
            <a:pPr algn="ctr" eaLnBrk="0" fontAlgn="auto" hangingPunct="0">
              <a:spcBef>
                <a:spcPts val="300"/>
              </a:spcBef>
              <a:spcAft>
                <a:spcPts val="300"/>
              </a:spcAft>
              <a:buClr>
                <a:schemeClr val="bg1"/>
              </a:buClr>
            </a:pPr>
            <a:r>
              <a:rPr lang="en-US" sz="1600" b="1">
                <a:solidFill>
                  <a:schemeClr val="tx2"/>
                </a:solidFill>
              </a:rPr>
              <a:t>Surname</a:t>
            </a:r>
          </a:p>
        </p:txBody>
      </p:sp>
      <p:sp>
        <p:nvSpPr>
          <p:cNvPr id="11" name="Rectangle 10">
            <a:extLst>
              <a:ext uri="{FF2B5EF4-FFF2-40B4-BE49-F238E27FC236}">
                <a16:creationId xmlns:a16="http://schemas.microsoft.com/office/drawing/2014/main" id="{A3C9DF47-FA07-BE58-6DB1-1CF451AD7872}"/>
              </a:ext>
            </a:extLst>
          </p:cNvPr>
          <p:cNvSpPr/>
          <p:nvPr userDrawn="1"/>
        </p:nvSpPr>
        <p:spPr bwMode="auto">
          <a:xfrm>
            <a:off x="4155683" y="1214204"/>
            <a:ext cx="5775912" cy="469584"/>
          </a:xfrm>
          <a:prstGeom prst="rect">
            <a:avLst/>
          </a:prstGeom>
          <a:solidFill>
            <a:schemeClr val="bg1">
              <a:lumMod val="9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126000" rIns="0" bIns="0" numCol="1" spcCol="0" rtlCol="0" fromWordArt="0" anchor="t" anchorCtr="0" forceAA="0" compatLnSpc="1">
            <a:prstTxWarp prst="textNoShape">
              <a:avLst/>
            </a:prstTxWarp>
            <a:noAutofit/>
          </a:bodyPr>
          <a:lstStyle/>
          <a:p>
            <a:pPr algn="ctr" eaLnBrk="0" fontAlgn="auto" hangingPunct="0">
              <a:spcBef>
                <a:spcPts val="300"/>
              </a:spcBef>
              <a:spcAft>
                <a:spcPts val="300"/>
              </a:spcAft>
              <a:buClr>
                <a:schemeClr val="bg1"/>
              </a:buClr>
            </a:pPr>
            <a:r>
              <a:rPr lang="en-US" sz="1600" b="1">
                <a:solidFill>
                  <a:schemeClr val="tx2"/>
                </a:solidFill>
              </a:rPr>
              <a:t>Affiliation(s)</a:t>
            </a:r>
          </a:p>
        </p:txBody>
      </p:sp>
      <p:sp>
        <p:nvSpPr>
          <p:cNvPr id="12" name="Rectangle 11">
            <a:extLst>
              <a:ext uri="{FF2B5EF4-FFF2-40B4-BE49-F238E27FC236}">
                <a16:creationId xmlns:a16="http://schemas.microsoft.com/office/drawing/2014/main" id="{C2FCDEC4-E736-111C-8578-46A636644296}"/>
              </a:ext>
            </a:extLst>
          </p:cNvPr>
          <p:cNvSpPr/>
          <p:nvPr userDrawn="1"/>
        </p:nvSpPr>
        <p:spPr bwMode="auto">
          <a:xfrm>
            <a:off x="10015536" y="1214203"/>
            <a:ext cx="1812028" cy="469584"/>
          </a:xfrm>
          <a:prstGeom prst="rect">
            <a:avLst/>
          </a:prstGeom>
          <a:solidFill>
            <a:schemeClr val="bg1">
              <a:lumMod val="9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126000" rIns="0" bIns="0" numCol="1" spcCol="0" rtlCol="0" fromWordArt="0" anchor="t" anchorCtr="0" forceAA="0" compatLnSpc="1">
            <a:prstTxWarp prst="textNoShape">
              <a:avLst/>
            </a:prstTxWarp>
            <a:noAutofit/>
          </a:bodyPr>
          <a:lstStyle/>
          <a:p>
            <a:pPr algn="ctr" eaLnBrk="0" fontAlgn="auto" hangingPunct="0">
              <a:spcBef>
                <a:spcPts val="300"/>
              </a:spcBef>
              <a:spcAft>
                <a:spcPts val="300"/>
              </a:spcAft>
              <a:buClr>
                <a:schemeClr val="bg1"/>
              </a:buClr>
            </a:pPr>
            <a:r>
              <a:rPr lang="en-US" sz="1600" b="1">
                <a:solidFill>
                  <a:schemeClr val="tx2"/>
                </a:solidFill>
              </a:rPr>
              <a:t>Country</a:t>
            </a:r>
          </a:p>
        </p:txBody>
      </p:sp>
      <p:sp>
        <p:nvSpPr>
          <p:cNvPr id="14" name="Text Placeholder 56">
            <a:extLst>
              <a:ext uri="{FF2B5EF4-FFF2-40B4-BE49-F238E27FC236}">
                <a16:creationId xmlns:a16="http://schemas.microsoft.com/office/drawing/2014/main" id="{0BD46483-7663-F7DE-5842-E804AA73E368}"/>
              </a:ext>
            </a:extLst>
          </p:cNvPr>
          <p:cNvSpPr>
            <a:spLocks noGrp="1"/>
          </p:cNvSpPr>
          <p:nvPr>
            <p:ph type="body" sz="quarter" idx="50" hasCustomPrompt="1"/>
          </p:nvPr>
        </p:nvSpPr>
        <p:spPr>
          <a:xfrm>
            <a:off x="2709669" y="1753796"/>
            <a:ext cx="1357312" cy="622873"/>
          </a:xfrm>
          <a:prstGeom prst="rect">
            <a:avLst/>
          </a:prstGeom>
          <a:solidFill>
            <a:schemeClr val="bg1">
              <a:lumMod val="95000"/>
            </a:schemeClr>
          </a:solidFill>
          <a:ln>
            <a:noFill/>
          </a:ln>
        </p:spPr>
        <p:txBody>
          <a:bodyPr wrap="square" lIns="180000" tIns="36000" rIns="0" bIns="36000" anchor="ctr" anchorCtr="0">
            <a:noAutofit/>
          </a:bodyPr>
          <a:lstStyle>
            <a:lvl1pPr marL="0" indent="0">
              <a:spcBef>
                <a:spcPts val="0"/>
              </a:spcBef>
              <a:spcAft>
                <a:spcPts val="0"/>
              </a:spcAft>
              <a:buSzPct val="100000"/>
              <a:buFont typeface="+mj-lt"/>
              <a:buNone/>
              <a:defRPr sz="1200"/>
            </a:lvl1pPr>
            <a:lvl2pPr marL="357542" indent="0">
              <a:buNone/>
              <a:defRPr/>
            </a:lvl2pPr>
          </a:lstStyle>
          <a:p>
            <a:pPr lvl="0"/>
            <a:r>
              <a:rPr lang="en-US"/>
              <a:t>Click here to add title</a:t>
            </a:r>
          </a:p>
        </p:txBody>
      </p:sp>
      <p:sp>
        <p:nvSpPr>
          <p:cNvPr id="16" name="Text Placeholder 56">
            <a:extLst>
              <a:ext uri="{FF2B5EF4-FFF2-40B4-BE49-F238E27FC236}">
                <a16:creationId xmlns:a16="http://schemas.microsoft.com/office/drawing/2014/main" id="{C34B8F51-6308-06AF-BD07-F5C691DFA1D9}"/>
              </a:ext>
            </a:extLst>
          </p:cNvPr>
          <p:cNvSpPr>
            <a:spLocks noGrp="1"/>
          </p:cNvSpPr>
          <p:nvPr>
            <p:ph type="body" sz="quarter" idx="52" hasCustomPrompt="1"/>
          </p:nvPr>
        </p:nvSpPr>
        <p:spPr>
          <a:xfrm>
            <a:off x="4155683" y="1752324"/>
            <a:ext cx="5775912" cy="622873"/>
          </a:xfrm>
          <a:prstGeom prst="rect">
            <a:avLst/>
          </a:prstGeom>
          <a:solidFill>
            <a:schemeClr val="bg1">
              <a:lumMod val="95000"/>
            </a:schemeClr>
          </a:solidFill>
          <a:ln>
            <a:noFill/>
          </a:ln>
        </p:spPr>
        <p:txBody>
          <a:bodyPr wrap="square" lIns="180000" tIns="36000" rIns="0" bIns="36000" anchor="ctr" anchorCtr="0">
            <a:noAutofit/>
          </a:bodyPr>
          <a:lstStyle>
            <a:lvl1pPr marL="0" indent="0">
              <a:spcBef>
                <a:spcPts val="0"/>
              </a:spcBef>
              <a:spcAft>
                <a:spcPts val="0"/>
              </a:spcAft>
              <a:buSzPct val="100000"/>
              <a:buFont typeface="+mj-lt"/>
              <a:buNone/>
              <a:defRPr sz="1200"/>
            </a:lvl1pPr>
            <a:lvl2pPr marL="357542" indent="0">
              <a:buNone/>
              <a:defRPr/>
            </a:lvl2pPr>
          </a:lstStyle>
          <a:p>
            <a:pPr lvl="0"/>
            <a:r>
              <a:rPr lang="en-US"/>
              <a:t>Click here to add description</a:t>
            </a:r>
          </a:p>
        </p:txBody>
      </p:sp>
      <p:sp>
        <p:nvSpPr>
          <p:cNvPr id="17" name="Text Placeholder 56">
            <a:extLst>
              <a:ext uri="{FF2B5EF4-FFF2-40B4-BE49-F238E27FC236}">
                <a16:creationId xmlns:a16="http://schemas.microsoft.com/office/drawing/2014/main" id="{AECCF739-EED2-CC32-37ED-4E016D355020}"/>
              </a:ext>
            </a:extLst>
          </p:cNvPr>
          <p:cNvSpPr>
            <a:spLocks noGrp="1"/>
          </p:cNvSpPr>
          <p:nvPr>
            <p:ph type="body" sz="quarter" idx="53" hasCustomPrompt="1"/>
          </p:nvPr>
        </p:nvSpPr>
        <p:spPr>
          <a:xfrm>
            <a:off x="10015535" y="1757870"/>
            <a:ext cx="1812029" cy="622873"/>
          </a:xfrm>
          <a:prstGeom prst="rect">
            <a:avLst/>
          </a:prstGeom>
          <a:solidFill>
            <a:schemeClr val="bg1">
              <a:lumMod val="95000"/>
            </a:schemeClr>
          </a:solidFill>
          <a:ln>
            <a:noFill/>
          </a:ln>
        </p:spPr>
        <p:txBody>
          <a:bodyPr wrap="square" lIns="180000" tIns="36000" rIns="0" bIns="36000" anchor="ctr" anchorCtr="0">
            <a:noAutofit/>
          </a:bodyPr>
          <a:lstStyle>
            <a:lvl1pPr marL="0" indent="0">
              <a:spcBef>
                <a:spcPts val="0"/>
              </a:spcBef>
              <a:spcAft>
                <a:spcPts val="0"/>
              </a:spcAft>
              <a:buSzPct val="100000"/>
              <a:buFont typeface="+mj-lt"/>
              <a:buNone/>
              <a:defRPr sz="1200"/>
            </a:lvl1pPr>
            <a:lvl2pPr marL="357542" indent="0">
              <a:buNone/>
              <a:defRPr/>
            </a:lvl2pPr>
          </a:lstStyle>
          <a:p>
            <a:pPr lvl="0"/>
            <a:r>
              <a:rPr lang="en-US"/>
              <a:t>Click here to add name</a:t>
            </a:r>
          </a:p>
        </p:txBody>
      </p:sp>
      <p:sp>
        <p:nvSpPr>
          <p:cNvPr id="18" name="Text Placeholder 56">
            <a:extLst>
              <a:ext uri="{FF2B5EF4-FFF2-40B4-BE49-F238E27FC236}">
                <a16:creationId xmlns:a16="http://schemas.microsoft.com/office/drawing/2014/main" id="{B4A6BCB5-4C77-8E9C-1D3C-F000F185AF3F}"/>
              </a:ext>
            </a:extLst>
          </p:cNvPr>
          <p:cNvSpPr>
            <a:spLocks noGrp="1"/>
          </p:cNvSpPr>
          <p:nvPr>
            <p:ph type="body" sz="quarter" idx="54" hasCustomPrompt="1"/>
          </p:nvPr>
        </p:nvSpPr>
        <p:spPr>
          <a:xfrm>
            <a:off x="1263651" y="2481262"/>
            <a:ext cx="1357312" cy="622873"/>
          </a:xfrm>
          <a:prstGeom prst="rect">
            <a:avLst/>
          </a:prstGeom>
          <a:solidFill>
            <a:schemeClr val="bg1">
              <a:lumMod val="95000"/>
            </a:schemeClr>
          </a:solidFill>
          <a:ln>
            <a:noFill/>
          </a:ln>
        </p:spPr>
        <p:txBody>
          <a:bodyPr wrap="square" lIns="180000" tIns="36000" rIns="0" bIns="36000" anchor="ctr" anchorCtr="0">
            <a:noAutofit/>
          </a:bodyPr>
          <a:lstStyle>
            <a:lvl1pPr marL="0" indent="0">
              <a:spcBef>
                <a:spcPts val="0"/>
              </a:spcBef>
              <a:spcAft>
                <a:spcPts val="0"/>
              </a:spcAft>
              <a:buSzPct val="100000"/>
              <a:buFont typeface="+mj-lt"/>
              <a:buNone/>
              <a:defRPr sz="1200"/>
            </a:lvl1pPr>
            <a:lvl2pPr marL="357542" indent="0">
              <a:buNone/>
              <a:defRPr/>
            </a:lvl2pPr>
          </a:lstStyle>
          <a:p>
            <a:pPr lvl="0"/>
            <a:r>
              <a:rPr lang="en-US"/>
              <a:t>Click here to add time</a:t>
            </a:r>
          </a:p>
        </p:txBody>
      </p:sp>
      <p:sp>
        <p:nvSpPr>
          <p:cNvPr id="19" name="Text Placeholder 56">
            <a:extLst>
              <a:ext uri="{FF2B5EF4-FFF2-40B4-BE49-F238E27FC236}">
                <a16:creationId xmlns:a16="http://schemas.microsoft.com/office/drawing/2014/main" id="{3622C797-9133-4452-C99A-EE8783FB8910}"/>
              </a:ext>
            </a:extLst>
          </p:cNvPr>
          <p:cNvSpPr>
            <a:spLocks noGrp="1"/>
          </p:cNvSpPr>
          <p:nvPr>
            <p:ph type="body" sz="quarter" idx="55" hasCustomPrompt="1"/>
          </p:nvPr>
        </p:nvSpPr>
        <p:spPr>
          <a:xfrm>
            <a:off x="2709669" y="2482734"/>
            <a:ext cx="1357312" cy="622873"/>
          </a:xfrm>
          <a:prstGeom prst="rect">
            <a:avLst/>
          </a:prstGeom>
          <a:solidFill>
            <a:schemeClr val="bg1">
              <a:lumMod val="95000"/>
            </a:schemeClr>
          </a:solidFill>
          <a:ln>
            <a:noFill/>
          </a:ln>
        </p:spPr>
        <p:txBody>
          <a:bodyPr wrap="square" lIns="180000" tIns="36000" rIns="0" bIns="36000" anchor="ctr" anchorCtr="0">
            <a:noAutofit/>
          </a:bodyPr>
          <a:lstStyle>
            <a:lvl1pPr marL="0" indent="0">
              <a:spcBef>
                <a:spcPts val="0"/>
              </a:spcBef>
              <a:spcAft>
                <a:spcPts val="0"/>
              </a:spcAft>
              <a:buSzPct val="100000"/>
              <a:buFont typeface="+mj-lt"/>
              <a:buNone/>
              <a:defRPr sz="1200"/>
            </a:lvl1pPr>
            <a:lvl2pPr marL="357542" indent="0">
              <a:buNone/>
              <a:defRPr/>
            </a:lvl2pPr>
          </a:lstStyle>
          <a:p>
            <a:pPr lvl="0"/>
            <a:r>
              <a:rPr lang="en-US"/>
              <a:t>Click here to add title</a:t>
            </a:r>
          </a:p>
        </p:txBody>
      </p:sp>
      <p:sp>
        <p:nvSpPr>
          <p:cNvPr id="22" name="Text Placeholder 56">
            <a:extLst>
              <a:ext uri="{FF2B5EF4-FFF2-40B4-BE49-F238E27FC236}">
                <a16:creationId xmlns:a16="http://schemas.microsoft.com/office/drawing/2014/main" id="{63A5B1DD-5A8E-1E45-9DDC-C67219583834}"/>
              </a:ext>
            </a:extLst>
          </p:cNvPr>
          <p:cNvSpPr>
            <a:spLocks noGrp="1"/>
          </p:cNvSpPr>
          <p:nvPr>
            <p:ph type="body" sz="quarter" idx="57" hasCustomPrompt="1"/>
          </p:nvPr>
        </p:nvSpPr>
        <p:spPr>
          <a:xfrm>
            <a:off x="4155683" y="2481262"/>
            <a:ext cx="5775912" cy="622873"/>
          </a:xfrm>
          <a:prstGeom prst="rect">
            <a:avLst/>
          </a:prstGeom>
          <a:solidFill>
            <a:schemeClr val="bg1">
              <a:lumMod val="95000"/>
            </a:schemeClr>
          </a:solidFill>
          <a:ln>
            <a:noFill/>
          </a:ln>
        </p:spPr>
        <p:txBody>
          <a:bodyPr wrap="square" lIns="180000" tIns="36000" rIns="0" bIns="36000" anchor="ctr" anchorCtr="0">
            <a:noAutofit/>
          </a:bodyPr>
          <a:lstStyle>
            <a:lvl1pPr marL="0" indent="0">
              <a:spcBef>
                <a:spcPts val="0"/>
              </a:spcBef>
              <a:spcAft>
                <a:spcPts val="0"/>
              </a:spcAft>
              <a:buSzPct val="100000"/>
              <a:buFont typeface="+mj-lt"/>
              <a:buNone/>
              <a:defRPr sz="1200"/>
            </a:lvl1pPr>
            <a:lvl2pPr marL="357542" indent="0">
              <a:buNone/>
              <a:defRPr/>
            </a:lvl2pPr>
          </a:lstStyle>
          <a:p>
            <a:pPr lvl="0"/>
            <a:r>
              <a:rPr lang="en-US"/>
              <a:t>Click here to add description</a:t>
            </a:r>
          </a:p>
        </p:txBody>
      </p:sp>
      <p:sp>
        <p:nvSpPr>
          <p:cNvPr id="26" name="Text Placeholder 56">
            <a:extLst>
              <a:ext uri="{FF2B5EF4-FFF2-40B4-BE49-F238E27FC236}">
                <a16:creationId xmlns:a16="http://schemas.microsoft.com/office/drawing/2014/main" id="{39A40301-DD17-03FE-596D-44A31CB133BB}"/>
              </a:ext>
            </a:extLst>
          </p:cNvPr>
          <p:cNvSpPr>
            <a:spLocks noGrp="1"/>
          </p:cNvSpPr>
          <p:nvPr>
            <p:ph type="body" sz="quarter" idx="58" hasCustomPrompt="1"/>
          </p:nvPr>
        </p:nvSpPr>
        <p:spPr>
          <a:xfrm>
            <a:off x="10015535" y="2486808"/>
            <a:ext cx="1812029" cy="622873"/>
          </a:xfrm>
          <a:prstGeom prst="rect">
            <a:avLst/>
          </a:prstGeom>
          <a:solidFill>
            <a:schemeClr val="bg1">
              <a:lumMod val="95000"/>
            </a:schemeClr>
          </a:solidFill>
          <a:ln>
            <a:noFill/>
          </a:ln>
        </p:spPr>
        <p:txBody>
          <a:bodyPr wrap="square" lIns="180000" tIns="36000" rIns="0" bIns="36000" anchor="ctr" anchorCtr="0">
            <a:noAutofit/>
          </a:bodyPr>
          <a:lstStyle>
            <a:lvl1pPr marL="0" indent="0">
              <a:spcBef>
                <a:spcPts val="0"/>
              </a:spcBef>
              <a:spcAft>
                <a:spcPts val="0"/>
              </a:spcAft>
              <a:buSzPct val="100000"/>
              <a:buFont typeface="+mj-lt"/>
              <a:buNone/>
              <a:defRPr sz="1200"/>
            </a:lvl1pPr>
            <a:lvl2pPr marL="357542" indent="0">
              <a:buNone/>
              <a:defRPr/>
            </a:lvl2pPr>
          </a:lstStyle>
          <a:p>
            <a:pPr lvl="0"/>
            <a:r>
              <a:rPr lang="en-US"/>
              <a:t>Click here to add name</a:t>
            </a:r>
          </a:p>
        </p:txBody>
      </p:sp>
      <p:sp>
        <p:nvSpPr>
          <p:cNvPr id="28" name="Text Placeholder 56">
            <a:extLst>
              <a:ext uri="{FF2B5EF4-FFF2-40B4-BE49-F238E27FC236}">
                <a16:creationId xmlns:a16="http://schemas.microsoft.com/office/drawing/2014/main" id="{2AC4399C-B43F-8EAC-FA6D-238EA261CB16}"/>
              </a:ext>
            </a:extLst>
          </p:cNvPr>
          <p:cNvSpPr>
            <a:spLocks noGrp="1"/>
          </p:cNvSpPr>
          <p:nvPr>
            <p:ph type="body" sz="quarter" idx="59" hasCustomPrompt="1"/>
          </p:nvPr>
        </p:nvSpPr>
        <p:spPr>
          <a:xfrm>
            <a:off x="1263651" y="3205897"/>
            <a:ext cx="1357312" cy="622873"/>
          </a:xfrm>
          <a:prstGeom prst="rect">
            <a:avLst/>
          </a:prstGeom>
          <a:solidFill>
            <a:schemeClr val="bg1">
              <a:lumMod val="95000"/>
            </a:schemeClr>
          </a:solidFill>
          <a:ln>
            <a:noFill/>
          </a:ln>
        </p:spPr>
        <p:txBody>
          <a:bodyPr wrap="square" lIns="180000" tIns="36000" rIns="0" bIns="36000" anchor="ctr" anchorCtr="0">
            <a:noAutofit/>
          </a:bodyPr>
          <a:lstStyle>
            <a:lvl1pPr marL="0" indent="0">
              <a:spcBef>
                <a:spcPts val="0"/>
              </a:spcBef>
              <a:spcAft>
                <a:spcPts val="0"/>
              </a:spcAft>
              <a:buSzPct val="100000"/>
              <a:buFont typeface="+mj-lt"/>
              <a:buNone/>
              <a:defRPr sz="1200"/>
            </a:lvl1pPr>
            <a:lvl2pPr marL="357542" indent="0">
              <a:buNone/>
              <a:defRPr/>
            </a:lvl2pPr>
          </a:lstStyle>
          <a:p>
            <a:pPr lvl="0"/>
            <a:r>
              <a:rPr lang="en-US"/>
              <a:t>Click here to add time</a:t>
            </a:r>
          </a:p>
        </p:txBody>
      </p:sp>
      <p:sp>
        <p:nvSpPr>
          <p:cNvPr id="29" name="Text Placeholder 56">
            <a:extLst>
              <a:ext uri="{FF2B5EF4-FFF2-40B4-BE49-F238E27FC236}">
                <a16:creationId xmlns:a16="http://schemas.microsoft.com/office/drawing/2014/main" id="{2D669687-86D3-F744-5172-9E85F1E47F9B}"/>
              </a:ext>
            </a:extLst>
          </p:cNvPr>
          <p:cNvSpPr>
            <a:spLocks noGrp="1"/>
          </p:cNvSpPr>
          <p:nvPr>
            <p:ph type="body" sz="quarter" idx="60" hasCustomPrompt="1"/>
          </p:nvPr>
        </p:nvSpPr>
        <p:spPr>
          <a:xfrm>
            <a:off x="2709669" y="3207369"/>
            <a:ext cx="1357312" cy="622873"/>
          </a:xfrm>
          <a:prstGeom prst="rect">
            <a:avLst/>
          </a:prstGeom>
          <a:solidFill>
            <a:schemeClr val="bg1">
              <a:lumMod val="95000"/>
            </a:schemeClr>
          </a:solidFill>
          <a:ln>
            <a:noFill/>
          </a:ln>
        </p:spPr>
        <p:txBody>
          <a:bodyPr wrap="square" lIns="180000" tIns="36000" rIns="0" bIns="36000" anchor="ctr" anchorCtr="0">
            <a:noAutofit/>
          </a:bodyPr>
          <a:lstStyle>
            <a:lvl1pPr marL="0" indent="0">
              <a:spcBef>
                <a:spcPts val="0"/>
              </a:spcBef>
              <a:spcAft>
                <a:spcPts val="0"/>
              </a:spcAft>
              <a:buSzPct val="100000"/>
              <a:buFont typeface="+mj-lt"/>
              <a:buNone/>
              <a:defRPr sz="1200"/>
            </a:lvl1pPr>
            <a:lvl2pPr marL="357542" indent="0">
              <a:buNone/>
              <a:defRPr/>
            </a:lvl2pPr>
          </a:lstStyle>
          <a:p>
            <a:pPr lvl="0"/>
            <a:r>
              <a:rPr lang="en-US"/>
              <a:t>Click here to add title</a:t>
            </a:r>
          </a:p>
        </p:txBody>
      </p:sp>
      <p:sp>
        <p:nvSpPr>
          <p:cNvPr id="31" name="Text Placeholder 56">
            <a:extLst>
              <a:ext uri="{FF2B5EF4-FFF2-40B4-BE49-F238E27FC236}">
                <a16:creationId xmlns:a16="http://schemas.microsoft.com/office/drawing/2014/main" id="{3D0F87F1-180B-CC5B-062F-A23103D77896}"/>
              </a:ext>
            </a:extLst>
          </p:cNvPr>
          <p:cNvSpPr>
            <a:spLocks noGrp="1"/>
          </p:cNvSpPr>
          <p:nvPr>
            <p:ph type="body" sz="quarter" idx="62" hasCustomPrompt="1"/>
          </p:nvPr>
        </p:nvSpPr>
        <p:spPr>
          <a:xfrm>
            <a:off x="4155683" y="3205897"/>
            <a:ext cx="5775912" cy="622873"/>
          </a:xfrm>
          <a:prstGeom prst="rect">
            <a:avLst/>
          </a:prstGeom>
          <a:solidFill>
            <a:schemeClr val="bg1">
              <a:lumMod val="95000"/>
            </a:schemeClr>
          </a:solidFill>
          <a:ln>
            <a:noFill/>
          </a:ln>
        </p:spPr>
        <p:txBody>
          <a:bodyPr wrap="square" lIns="180000" tIns="36000" rIns="0" bIns="36000" anchor="ctr" anchorCtr="0">
            <a:noAutofit/>
          </a:bodyPr>
          <a:lstStyle>
            <a:lvl1pPr marL="0" indent="0">
              <a:spcBef>
                <a:spcPts val="0"/>
              </a:spcBef>
              <a:spcAft>
                <a:spcPts val="0"/>
              </a:spcAft>
              <a:buSzPct val="100000"/>
              <a:buFont typeface="+mj-lt"/>
              <a:buNone/>
              <a:defRPr sz="1200"/>
            </a:lvl1pPr>
            <a:lvl2pPr marL="357542" indent="0">
              <a:buNone/>
              <a:defRPr/>
            </a:lvl2pPr>
          </a:lstStyle>
          <a:p>
            <a:pPr lvl="0"/>
            <a:r>
              <a:rPr lang="en-US"/>
              <a:t>Click here to add description</a:t>
            </a:r>
          </a:p>
        </p:txBody>
      </p:sp>
      <p:sp>
        <p:nvSpPr>
          <p:cNvPr id="33" name="Text Placeholder 56">
            <a:extLst>
              <a:ext uri="{FF2B5EF4-FFF2-40B4-BE49-F238E27FC236}">
                <a16:creationId xmlns:a16="http://schemas.microsoft.com/office/drawing/2014/main" id="{1BCE6E86-7371-26D3-887D-C164528A62EC}"/>
              </a:ext>
            </a:extLst>
          </p:cNvPr>
          <p:cNvSpPr>
            <a:spLocks noGrp="1"/>
          </p:cNvSpPr>
          <p:nvPr>
            <p:ph type="body" sz="quarter" idx="63" hasCustomPrompt="1"/>
          </p:nvPr>
        </p:nvSpPr>
        <p:spPr>
          <a:xfrm>
            <a:off x="10015535" y="3211443"/>
            <a:ext cx="1812029" cy="622873"/>
          </a:xfrm>
          <a:prstGeom prst="rect">
            <a:avLst/>
          </a:prstGeom>
          <a:solidFill>
            <a:schemeClr val="bg1">
              <a:lumMod val="95000"/>
            </a:schemeClr>
          </a:solidFill>
          <a:ln>
            <a:noFill/>
          </a:ln>
        </p:spPr>
        <p:txBody>
          <a:bodyPr wrap="square" lIns="180000" tIns="36000" rIns="0" bIns="36000" anchor="ctr" anchorCtr="0">
            <a:noAutofit/>
          </a:bodyPr>
          <a:lstStyle>
            <a:lvl1pPr marL="0" indent="0">
              <a:spcBef>
                <a:spcPts val="0"/>
              </a:spcBef>
              <a:spcAft>
                <a:spcPts val="0"/>
              </a:spcAft>
              <a:buSzPct val="100000"/>
              <a:buFont typeface="+mj-lt"/>
              <a:buNone/>
              <a:defRPr sz="1200"/>
            </a:lvl1pPr>
            <a:lvl2pPr marL="357542" indent="0">
              <a:buNone/>
              <a:defRPr/>
            </a:lvl2pPr>
          </a:lstStyle>
          <a:p>
            <a:pPr lvl="0"/>
            <a:r>
              <a:rPr lang="en-US"/>
              <a:t>Click here to add name</a:t>
            </a:r>
          </a:p>
        </p:txBody>
      </p:sp>
      <p:sp>
        <p:nvSpPr>
          <p:cNvPr id="36" name="Text Placeholder 56">
            <a:extLst>
              <a:ext uri="{FF2B5EF4-FFF2-40B4-BE49-F238E27FC236}">
                <a16:creationId xmlns:a16="http://schemas.microsoft.com/office/drawing/2014/main" id="{E24BA909-671E-6BAA-6EF2-5AB913F7CECF}"/>
              </a:ext>
            </a:extLst>
          </p:cNvPr>
          <p:cNvSpPr>
            <a:spLocks noGrp="1"/>
          </p:cNvSpPr>
          <p:nvPr>
            <p:ph type="body" sz="quarter" idx="64" hasCustomPrompt="1"/>
          </p:nvPr>
        </p:nvSpPr>
        <p:spPr>
          <a:xfrm>
            <a:off x="1263651" y="3934835"/>
            <a:ext cx="1357312" cy="622873"/>
          </a:xfrm>
          <a:prstGeom prst="rect">
            <a:avLst/>
          </a:prstGeom>
          <a:solidFill>
            <a:schemeClr val="bg1">
              <a:lumMod val="95000"/>
            </a:schemeClr>
          </a:solidFill>
          <a:ln>
            <a:noFill/>
          </a:ln>
        </p:spPr>
        <p:txBody>
          <a:bodyPr wrap="square" lIns="180000" tIns="36000" rIns="0" bIns="36000" anchor="ctr" anchorCtr="0">
            <a:noAutofit/>
          </a:bodyPr>
          <a:lstStyle>
            <a:lvl1pPr marL="0" indent="0">
              <a:spcBef>
                <a:spcPts val="0"/>
              </a:spcBef>
              <a:spcAft>
                <a:spcPts val="0"/>
              </a:spcAft>
              <a:buSzPct val="100000"/>
              <a:buFont typeface="+mj-lt"/>
              <a:buNone/>
              <a:defRPr sz="1200"/>
            </a:lvl1pPr>
            <a:lvl2pPr marL="357542" indent="0">
              <a:buNone/>
              <a:defRPr/>
            </a:lvl2pPr>
          </a:lstStyle>
          <a:p>
            <a:pPr lvl="0"/>
            <a:r>
              <a:rPr lang="en-US"/>
              <a:t>Click here to add time</a:t>
            </a:r>
          </a:p>
        </p:txBody>
      </p:sp>
      <p:sp>
        <p:nvSpPr>
          <p:cNvPr id="37" name="Text Placeholder 56">
            <a:extLst>
              <a:ext uri="{FF2B5EF4-FFF2-40B4-BE49-F238E27FC236}">
                <a16:creationId xmlns:a16="http://schemas.microsoft.com/office/drawing/2014/main" id="{3A7C3A87-7723-1809-7E9E-EF4D378776EA}"/>
              </a:ext>
            </a:extLst>
          </p:cNvPr>
          <p:cNvSpPr>
            <a:spLocks noGrp="1"/>
          </p:cNvSpPr>
          <p:nvPr>
            <p:ph type="body" sz="quarter" idx="65" hasCustomPrompt="1"/>
          </p:nvPr>
        </p:nvSpPr>
        <p:spPr>
          <a:xfrm>
            <a:off x="2709669" y="3936307"/>
            <a:ext cx="1357312" cy="622873"/>
          </a:xfrm>
          <a:prstGeom prst="rect">
            <a:avLst/>
          </a:prstGeom>
          <a:solidFill>
            <a:schemeClr val="bg1">
              <a:lumMod val="95000"/>
            </a:schemeClr>
          </a:solidFill>
          <a:ln>
            <a:noFill/>
          </a:ln>
        </p:spPr>
        <p:txBody>
          <a:bodyPr wrap="square" lIns="180000" tIns="36000" rIns="0" bIns="36000" anchor="ctr" anchorCtr="0">
            <a:noAutofit/>
          </a:bodyPr>
          <a:lstStyle>
            <a:lvl1pPr marL="0" indent="0">
              <a:spcBef>
                <a:spcPts val="0"/>
              </a:spcBef>
              <a:spcAft>
                <a:spcPts val="0"/>
              </a:spcAft>
              <a:buSzPct val="100000"/>
              <a:buFont typeface="+mj-lt"/>
              <a:buNone/>
              <a:defRPr sz="1200"/>
            </a:lvl1pPr>
            <a:lvl2pPr marL="357542" indent="0">
              <a:buNone/>
              <a:defRPr/>
            </a:lvl2pPr>
          </a:lstStyle>
          <a:p>
            <a:pPr lvl="0"/>
            <a:r>
              <a:rPr lang="en-US"/>
              <a:t>Click here to add title</a:t>
            </a:r>
          </a:p>
        </p:txBody>
      </p:sp>
      <p:sp>
        <p:nvSpPr>
          <p:cNvPr id="39" name="Text Placeholder 56">
            <a:extLst>
              <a:ext uri="{FF2B5EF4-FFF2-40B4-BE49-F238E27FC236}">
                <a16:creationId xmlns:a16="http://schemas.microsoft.com/office/drawing/2014/main" id="{628705F9-A123-2A2D-32FF-7B08107D72C6}"/>
              </a:ext>
            </a:extLst>
          </p:cNvPr>
          <p:cNvSpPr>
            <a:spLocks noGrp="1"/>
          </p:cNvSpPr>
          <p:nvPr>
            <p:ph type="body" sz="quarter" idx="67" hasCustomPrompt="1"/>
          </p:nvPr>
        </p:nvSpPr>
        <p:spPr>
          <a:xfrm>
            <a:off x="4155681" y="3934835"/>
            <a:ext cx="5775912" cy="622873"/>
          </a:xfrm>
          <a:prstGeom prst="rect">
            <a:avLst/>
          </a:prstGeom>
          <a:solidFill>
            <a:schemeClr val="bg1">
              <a:lumMod val="95000"/>
            </a:schemeClr>
          </a:solidFill>
          <a:ln>
            <a:noFill/>
          </a:ln>
        </p:spPr>
        <p:txBody>
          <a:bodyPr wrap="square" lIns="180000" tIns="36000" rIns="0" bIns="36000" anchor="ctr" anchorCtr="0">
            <a:noAutofit/>
          </a:bodyPr>
          <a:lstStyle>
            <a:lvl1pPr marL="0" indent="0">
              <a:spcBef>
                <a:spcPts val="0"/>
              </a:spcBef>
              <a:spcAft>
                <a:spcPts val="0"/>
              </a:spcAft>
              <a:buSzPct val="100000"/>
              <a:buFont typeface="+mj-lt"/>
              <a:buNone/>
              <a:defRPr sz="1200"/>
            </a:lvl1pPr>
            <a:lvl2pPr marL="357542" indent="0">
              <a:buNone/>
              <a:defRPr/>
            </a:lvl2pPr>
          </a:lstStyle>
          <a:p>
            <a:pPr lvl="0"/>
            <a:r>
              <a:rPr lang="en-US"/>
              <a:t>Click here to add description</a:t>
            </a:r>
          </a:p>
        </p:txBody>
      </p:sp>
      <p:sp>
        <p:nvSpPr>
          <p:cNvPr id="40" name="Text Placeholder 56">
            <a:extLst>
              <a:ext uri="{FF2B5EF4-FFF2-40B4-BE49-F238E27FC236}">
                <a16:creationId xmlns:a16="http://schemas.microsoft.com/office/drawing/2014/main" id="{F265B632-46D9-0F37-3ED6-0F9B8E8AC077}"/>
              </a:ext>
            </a:extLst>
          </p:cNvPr>
          <p:cNvSpPr>
            <a:spLocks noGrp="1"/>
          </p:cNvSpPr>
          <p:nvPr>
            <p:ph type="body" sz="quarter" idx="68" hasCustomPrompt="1"/>
          </p:nvPr>
        </p:nvSpPr>
        <p:spPr>
          <a:xfrm>
            <a:off x="10015535" y="3940381"/>
            <a:ext cx="1812029" cy="622873"/>
          </a:xfrm>
          <a:prstGeom prst="rect">
            <a:avLst/>
          </a:prstGeom>
          <a:solidFill>
            <a:schemeClr val="bg1">
              <a:lumMod val="95000"/>
            </a:schemeClr>
          </a:solidFill>
          <a:ln>
            <a:noFill/>
          </a:ln>
        </p:spPr>
        <p:txBody>
          <a:bodyPr wrap="square" lIns="180000" tIns="36000" rIns="0" bIns="36000" anchor="ctr" anchorCtr="0">
            <a:noAutofit/>
          </a:bodyPr>
          <a:lstStyle>
            <a:lvl1pPr marL="0" indent="0">
              <a:spcBef>
                <a:spcPts val="0"/>
              </a:spcBef>
              <a:spcAft>
                <a:spcPts val="0"/>
              </a:spcAft>
              <a:buSzPct val="100000"/>
              <a:buFont typeface="+mj-lt"/>
              <a:buNone/>
              <a:defRPr sz="1200"/>
            </a:lvl1pPr>
            <a:lvl2pPr marL="357542" indent="0">
              <a:buNone/>
              <a:defRPr/>
            </a:lvl2pPr>
          </a:lstStyle>
          <a:p>
            <a:pPr lvl="0"/>
            <a:r>
              <a:rPr lang="en-US"/>
              <a:t>Click here to add name</a:t>
            </a:r>
          </a:p>
        </p:txBody>
      </p:sp>
      <p:sp>
        <p:nvSpPr>
          <p:cNvPr id="42" name="Text Placeholder 56">
            <a:extLst>
              <a:ext uri="{FF2B5EF4-FFF2-40B4-BE49-F238E27FC236}">
                <a16:creationId xmlns:a16="http://schemas.microsoft.com/office/drawing/2014/main" id="{008D40EE-B83D-3B22-48EC-F0F3848BC573}"/>
              </a:ext>
            </a:extLst>
          </p:cNvPr>
          <p:cNvSpPr>
            <a:spLocks noGrp="1"/>
          </p:cNvSpPr>
          <p:nvPr>
            <p:ph type="body" sz="quarter" idx="69" hasCustomPrompt="1"/>
          </p:nvPr>
        </p:nvSpPr>
        <p:spPr>
          <a:xfrm>
            <a:off x="1263651" y="4661368"/>
            <a:ext cx="1357312" cy="622873"/>
          </a:xfrm>
          <a:prstGeom prst="rect">
            <a:avLst/>
          </a:prstGeom>
          <a:solidFill>
            <a:schemeClr val="bg1">
              <a:lumMod val="95000"/>
            </a:schemeClr>
          </a:solidFill>
          <a:ln>
            <a:noFill/>
          </a:ln>
        </p:spPr>
        <p:txBody>
          <a:bodyPr wrap="square" lIns="180000" tIns="36000" rIns="0" bIns="36000" anchor="ctr" anchorCtr="0">
            <a:noAutofit/>
          </a:bodyPr>
          <a:lstStyle>
            <a:lvl1pPr marL="0" indent="0">
              <a:spcBef>
                <a:spcPts val="0"/>
              </a:spcBef>
              <a:spcAft>
                <a:spcPts val="0"/>
              </a:spcAft>
              <a:buSzPct val="100000"/>
              <a:buFont typeface="+mj-lt"/>
              <a:buNone/>
              <a:defRPr sz="1200"/>
            </a:lvl1pPr>
            <a:lvl2pPr marL="357542" indent="0">
              <a:buNone/>
              <a:defRPr/>
            </a:lvl2pPr>
          </a:lstStyle>
          <a:p>
            <a:pPr lvl="0"/>
            <a:r>
              <a:rPr lang="en-US"/>
              <a:t>Click here to add time</a:t>
            </a:r>
          </a:p>
        </p:txBody>
      </p:sp>
      <p:sp>
        <p:nvSpPr>
          <p:cNvPr id="43" name="Text Placeholder 56">
            <a:extLst>
              <a:ext uri="{FF2B5EF4-FFF2-40B4-BE49-F238E27FC236}">
                <a16:creationId xmlns:a16="http://schemas.microsoft.com/office/drawing/2014/main" id="{AACCB668-B5E9-DAFC-DED3-8A115247FF64}"/>
              </a:ext>
            </a:extLst>
          </p:cNvPr>
          <p:cNvSpPr>
            <a:spLocks noGrp="1"/>
          </p:cNvSpPr>
          <p:nvPr>
            <p:ph type="body" sz="quarter" idx="70" hasCustomPrompt="1"/>
          </p:nvPr>
        </p:nvSpPr>
        <p:spPr>
          <a:xfrm>
            <a:off x="2709669" y="4662840"/>
            <a:ext cx="1357312" cy="622873"/>
          </a:xfrm>
          <a:prstGeom prst="rect">
            <a:avLst/>
          </a:prstGeom>
          <a:solidFill>
            <a:schemeClr val="bg1">
              <a:lumMod val="95000"/>
            </a:schemeClr>
          </a:solidFill>
          <a:ln>
            <a:noFill/>
          </a:ln>
        </p:spPr>
        <p:txBody>
          <a:bodyPr wrap="square" lIns="180000" tIns="36000" rIns="0" bIns="36000" anchor="ctr" anchorCtr="0">
            <a:noAutofit/>
          </a:bodyPr>
          <a:lstStyle>
            <a:lvl1pPr marL="0" indent="0">
              <a:spcBef>
                <a:spcPts val="0"/>
              </a:spcBef>
              <a:spcAft>
                <a:spcPts val="0"/>
              </a:spcAft>
              <a:buSzPct val="100000"/>
              <a:buFont typeface="+mj-lt"/>
              <a:buNone/>
              <a:defRPr sz="1200"/>
            </a:lvl1pPr>
            <a:lvl2pPr marL="357542" indent="0">
              <a:buNone/>
              <a:defRPr/>
            </a:lvl2pPr>
          </a:lstStyle>
          <a:p>
            <a:pPr lvl="0"/>
            <a:r>
              <a:rPr lang="en-US"/>
              <a:t>Click here to add title</a:t>
            </a:r>
          </a:p>
        </p:txBody>
      </p:sp>
      <p:sp>
        <p:nvSpPr>
          <p:cNvPr id="45" name="Text Placeholder 56">
            <a:extLst>
              <a:ext uri="{FF2B5EF4-FFF2-40B4-BE49-F238E27FC236}">
                <a16:creationId xmlns:a16="http://schemas.microsoft.com/office/drawing/2014/main" id="{7354E526-901C-95C3-26CE-9A20E0B18946}"/>
              </a:ext>
            </a:extLst>
          </p:cNvPr>
          <p:cNvSpPr>
            <a:spLocks noGrp="1"/>
          </p:cNvSpPr>
          <p:nvPr>
            <p:ph type="body" sz="quarter" idx="72" hasCustomPrompt="1"/>
          </p:nvPr>
        </p:nvSpPr>
        <p:spPr>
          <a:xfrm>
            <a:off x="4155681" y="4661368"/>
            <a:ext cx="5775912" cy="622873"/>
          </a:xfrm>
          <a:prstGeom prst="rect">
            <a:avLst/>
          </a:prstGeom>
          <a:solidFill>
            <a:schemeClr val="bg1">
              <a:lumMod val="95000"/>
            </a:schemeClr>
          </a:solidFill>
          <a:ln>
            <a:noFill/>
          </a:ln>
        </p:spPr>
        <p:txBody>
          <a:bodyPr wrap="square" lIns="180000" tIns="36000" rIns="0" bIns="36000" anchor="ctr" anchorCtr="0">
            <a:noAutofit/>
          </a:bodyPr>
          <a:lstStyle>
            <a:lvl1pPr marL="0" indent="0">
              <a:spcBef>
                <a:spcPts val="0"/>
              </a:spcBef>
              <a:spcAft>
                <a:spcPts val="0"/>
              </a:spcAft>
              <a:buSzPct val="100000"/>
              <a:buFont typeface="+mj-lt"/>
              <a:buNone/>
              <a:defRPr sz="1200"/>
            </a:lvl1pPr>
            <a:lvl2pPr marL="357542" indent="0">
              <a:buNone/>
              <a:defRPr/>
            </a:lvl2pPr>
          </a:lstStyle>
          <a:p>
            <a:pPr lvl="0"/>
            <a:r>
              <a:rPr lang="en-US"/>
              <a:t>Click here to add description</a:t>
            </a:r>
          </a:p>
        </p:txBody>
      </p:sp>
      <p:sp>
        <p:nvSpPr>
          <p:cNvPr id="46" name="Text Placeholder 56">
            <a:extLst>
              <a:ext uri="{FF2B5EF4-FFF2-40B4-BE49-F238E27FC236}">
                <a16:creationId xmlns:a16="http://schemas.microsoft.com/office/drawing/2014/main" id="{6827EDD2-890D-88B8-9468-B8CC0170BE1C}"/>
              </a:ext>
            </a:extLst>
          </p:cNvPr>
          <p:cNvSpPr>
            <a:spLocks noGrp="1"/>
          </p:cNvSpPr>
          <p:nvPr>
            <p:ph type="body" sz="quarter" idx="73" hasCustomPrompt="1"/>
          </p:nvPr>
        </p:nvSpPr>
        <p:spPr>
          <a:xfrm>
            <a:off x="10015535" y="4666914"/>
            <a:ext cx="1812029" cy="622873"/>
          </a:xfrm>
          <a:prstGeom prst="rect">
            <a:avLst/>
          </a:prstGeom>
          <a:solidFill>
            <a:schemeClr val="bg1">
              <a:lumMod val="95000"/>
            </a:schemeClr>
          </a:solidFill>
          <a:ln>
            <a:noFill/>
          </a:ln>
        </p:spPr>
        <p:txBody>
          <a:bodyPr wrap="square" lIns="180000" tIns="36000" rIns="0" bIns="36000" anchor="ctr" anchorCtr="0">
            <a:noAutofit/>
          </a:bodyPr>
          <a:lstStyle>
            <a:lvl1pPr marL="0" indent="0">
              <a:spcBef>
                <a:spcPts val="0"/>
              </a:spcBef>
              <a:spcAft>
                <a:spcPts val="0"/>
              </a:spcAft>
              <a:buSzPct val="100000"/>
              <a:buFont typeface="+mj-lt"/>
              <a:buNone/>
              <a:defRPr sz="1200"/>
            </a:lvl1pPr>
            <a:lvl2pPr marL="357542" indent="0">
              <a:buNone/>
              <a:defRPr/>
            </a:lvl2pPr>
          </a:lstStyle>
          <a:p>
            <a:pPr lvl="0"/>
            <a:r>
              <a:rPr lang="en-US"/>
              <a:t>Click here to add name</a:t>
            </a:r>
          </a:p>
        </p:txBody>
      </p:sp>
      <p:sp>
        <p:nvSpPr>
          <p:cNvPr id="47" name="Text Placeholder 56">
            <a:extLst>
              <a:ext uri="{FF2B5EF4-FFF2-40B4-BE49-F238E27FC236}">
                <a16:creationId xmlns:a16="http://schemas.microsoft.com/office/drawing/2014/main" id="{4777A4E4-9796-193E-982C-EF0B7645C7B3}"/>
              </a:ext>
            </a:extLst>
          </p:cNvPr>
          <p:cNvSpPr>
            <a:spLocks noGrp="1"/>
          </p:cNvSpPr>
          <p:nvPr>
            <p:ph type="body" sz="quarter" idx="74" hasCustomPrompt="1"/>
          </p:nvPr>
        </p:nvSpPr>
        <p:spPr>
          <a:xfrm>
            <a:off x="1263651" y="5390306"/>
            <a:ext cx="1357312" cy="622873"/>
          </a:xfrm>
          <a:prstGeom prst="rect">
            <a:avLst/>
          </a:prstGeom>
          <a:solidFill>
            <a:schemeClr val="bg1">
              <a:lumMod val="95000"/>
            </a:schemeClr>
          </a:solidFill>
          <a:ln>
            <a:noFill/>
          </a:ln>
        </p:spPr>
        <p:txBody>
          <a:bodyPr wrap="square" lIns="180000" tIns="36000" rIns="0" bIns="36000" anchor="ctr" anchorCtr="0">
            <a:noAutofit/>
          </a:bodyPr>
          <a:lstStyle>
            <a:lvl1pPr marL="0" indent="0">
              <a:spcBef>
                <a:spcPts val="0"/>
              </a:spcBef>
              <a:spcAft>
                <a:spcPts val="0"/>
              </a:spcAft>
              <a:buSzPct val="100000"/>
              <a:buFont typeface="+mj-lt"/>
              <a:buNone/>
              <a:defRPr sz="1200"/>
            </a:lvl1pPr>
            <a:lvl2pPr marL="357542" indent="0">
              <a:buNone/>
              <a:defRPr/>
            </a:lvl2pPr>
          </a:lstStyle>
          <a:p>
            <a:pPr lvl="0"/>
            <a:r>
              <a:rPr lang="en-US"/>
              <a:t>Click here to add time</a:t>
            </a:r>
          </a:p>
        </p:txBody>
      </p:sp>
      <p:sp>
        <p:nvSpPr>
          <p:cNvPr id="48" name="Text Placeholder 56">
            <a:extLst>
              <a:ext uri="{FF2B5EF4-FFF2-40B4-BE49-F238E27FC236}">
                <a16:creationId xmlns:a16="http://schemas.microsoft.com/office/drawing/2014/main" id="{18741E4F-6C8B-4FC0-EEC2-25E9F07687C3}"/>
              </a:ext>
            </a:extLst>
          </p:cNvPr>
          <p:cNvSpPr>
            <a:spLocks noGrp="1"/>
          </p:cNvSpPr>
          <p:nvPr>
            <p:ph type="body" sz="quarter" idx="75" hasCustomPrompt="1"/>
          </p:nvPr>
        </p:nvSpPr>
        <p:spPr>
          <a:xfrm>
            <a:off x="2709669" y="5391778"/>
            <a:ext cx="1357312" cy="622873"/>
          </a:xfrm>
          <a:prstGeom prst="rect">
            <a:avLst/>
          </a:prstGeom>
          <a:solidFill>
            <a:schemeClr val="bg1">
              <a:lumMod val="95000"/>
            </a:schemeClr>
          </a:solidFill>
          <a:ln>
            <a:noFill/>
          </a:ln>
        </p:spPr>
        <p:txBody>
          <a:bodyPr wrap="square" lIns="180000" tIns="36000" rIns="0" bIns="36000" anchor="ctr" anchorCtr="0">
            <a:noAutofit/>
          </a:bodyPr>
          <a:lstStyle>
            <a:lvl1pPr marL="0" indent="0">
              <a:spcBef>
                <a:spcPts val="0"/>
              </a:spcBef>
              <a:spcAft>
                <a:spcPts val="0"/>
              </a:spcAft>
              <a:buSzPct val="100000"/>
              <a:buFont typeface="+mj-lt"/>
              <a:buNone/>
              <a:defRPr sz="1200"/>
            </a:lvl1pPr>
            <a:lvl2pPr marL="357542" indent="0">
              <a:buNone/>
              <a:defRPr/>
            </a:lvl2pPr>
          </a:lstStyle>
          <a:p>
            <a:pPr lvl="0"/>
            <a:r>
              <a:rPr lang="en-US"/>
              <a:t>Click here to add title</a:t>
            </a:r>
          </a:p>
        </p:txBody>
      </p:sp>
      <p:sp>
        <p:nvSpPr>
          <p:cNvPr id="50" name="Text Placeholder 56">
            <a:extLst>
              <a:ext uri="{FF2B5EF4-FFF2-40B4-BE49-F238E27FC236}">
                <a16:creationId xmlns:a16="http://schemas.microsoft.com/office/drawing/2014/main" id="{0A650997-4229-DB59-1DE4-153B98E709D6}"/>
              </a:ext>
            </a:extLst>
          </p:cNvPr>
          <p:cNvSpPr>
            <a:spLocks noGrp="1"/>
          </p:cNvSpPr>
          <p:nvPr>
            <p:ph type="body" sz="quarter" idx="77" hasCustomPrompt="1"/>
          </p:nvPr>
        </p:nvSpPr>
        <p:spPr>
          <a:xfrm>
            <a:off x="4155681" y="5390306"/>
            <a:ext cx="5775912" cy="622873"/>
          </a:xfrm>
          <a:prstGeom prst="rect">
            <a:avLst/>
          </a:prstGeom>
          <a:solidFill>
            <a:schemeClr val="bg1">
              <a:lumMod val="95000"/>
            </a:schemeClr>
          </a:solidFill>
          <a:ln>
            <a:noFill/>
          </a:ln>
        </p:spPr>
        <p:txBody>
          <a:bodyPr wrap="square" lIns="180000" tIns="36000" rIns="0" bIns="36000" anchor="ctr" anchorCtr="0">
            <a:noAutofit/>
          </a:bodyPr>
          <a:lstStyle>
            <a:lvl1pPr marL="0" indent="0">
              <a:spcBef>
                <a:spcPts val="0"/>
              </a:spcBef>
              <a:spcAft>
                <a:spcPts val="0"/>
              </a:spcAft>
              <a:buSzPct val="100000"/>
              <a:buFont typeface="+mj-lt"/>
              <a:buNone/>
              <a:defRPr sz="1200"/>
            </a:lvl1pPr>
            <a:lvl2pPr marL="357542" indent="0">
              <a:buNone/>
              <a:defRPr/>
            </a:lvl2pPr>
          </a:lstStyle>
          <a:p>
            <a:pPr lvl="0"/>
            <a:r>
              <a:rPr lang="en-US"/>
              <a:t>Click here to add description</a:t>
            </a:r>
          </a:p>
        </p:txBody>
      </p:sp>
      <p:sp>
        <p:nvSpPr>
          <p:cNvPr id="51" name="Text Placeholder 56">
            <a:extLst>
              <a:ext uri="{FF2B5EF4-FFF2-40B4-BE49-F238E27FC236}">
                <a16:creationId xmlns:a16="http://schemas.microsoft.com/office/drawing/2014/main" id="{4707C4EF-FAEA-B516-A61C-5E171DD572BF}"/>
              </a:ext>
            </a:extLst>
          </p:cNvPr>
          <p:cNvSpPr>
            <a:spLocks noGrp="1"/>
          </p:cNvSpPr>
          <p:nvPr>
            <p:ph type="body" sz="quarter" idx="78" hasCustomPrompt="1"/>
          </p:nvPr>
        </p:nvSpPr>
        <p:spPr>
          <a:xfrm>
            <a:off x="10015535" y="5395852"/>
            <a:ext cx="1812029" cy="622873"/>
          </a:xfrm>
          <a:prstGeom prst="rect">
            <a:avLst/>
          </a:prstGeom>
          <a:solidFill>
            <a:schemeClr val="bg1">
              <a:lumMod val="95000"/>
            </a:schemeClr>
          </a:solidFill>
          <a:ln>
            <a:noFill/>
          </a:ln>
        </p:spPr>
        <p:txBody>
          <a:bodyPr wrap="square" lIns="180000" tIns="36000" rIns="0" bIns="36000" anchor="ctr" anchorCtr="0">
            <a:noAutofit/>
          </a:bodyPr>
          <a:lstStyle>
            <a:lvl1pPr marL="0" indent="0">
              <a:spcBef>
                <a:spcPts val="0"/>
              </a:spcBef>
              <a:spcAft>
                <a:spcPts val="0"/>
              </a:spcAft>
              <a:buSzPct val="100000"/>
              <a:buFont typeface="+mj-lt"/>
              <a:buNone/>
              <a:defRPr sz="1200"/>
            </a:lvl1pPr>
            <a:lvl2pPr marL="357542" indent="0">
              <a:buNone/>
              <a:defRPr/>
            </a:lvl2pPr>
          </a:lstStyle>
          <a:p>
            <a:pPr lvl="0"/>
            <a:r>
              <a:rPr lang="en-US"/>
              <a:t>Click here to add name</a:t>
            </a:r>
          </a:p>
        </p:txBody>
      </p:sp>
      <p:sp>
        <p:nvSpPr>
          <p:cNvPr id="23" name="Text Placeholder 56">
            <a:extLst>
              <a:ext uri="{FF2B5EF4-FFF2-40B4-BE49-F238E27FC236}">
                <a16:creationId xmlns:a16="http://schemas.microsoft.com/office/drawing/2014/main" id="{9057C7A0-0734-EE54-7051-9B2733BB4846}"/>
              </a:ext>
            </a:extLst>
          </p:cNvPr>
          <p:cNvSpPr>
            <a:spLocks noGrp="1"/>
          </p:cNvSpPr>
          <p:nvPr>
            <p:ph type="body" sz="quarter" idx="79" hasCustomPrompt="1"/>
          </p:nvPr>
        </p:nvSpPr>
        <p:spPr>
          <a:xfrm>
            <a:off x="1263651" y="1752323"/>
            <a:ext cx="1357312" cy="622873"/>
          </a:xfrm>
          <a:prstGeom prst="rect">
            <a:avLst/>
          </a:prstGeom>
          <a:solidFill>
            <a:schemeClr val="bg1">
              <a:lumMod val="95000"/>
            </a:schemeClr>
          </a:solidFill>
          <a:ln>
            <a:noFill/>
          </a:ln>
        </p:spPr>
        <p:txBody>
          <a:bodyPr wrap="square" lIns="180000" tIns="36000" rIns="0" bIns="36000" anchor="ctr" anchorCtr="0">
            <a:noAutofit/>
          </a:bodyPr>
          <a:lstStyle>
            <a:lvl1pPr marL="0" indent="0">
              <a:spcBef>
                <a:spcPts val="0"/>
              </a:spcBef>
              <a:spcAft>
                <a:spcPts val="0"/>
              </a:spcAft>
              <a:buSzPct val="100000"/>
              <a:buFont typeface="+mj-lt"/>
              <a:buNone/>
              <a:defRPr sz="1200"/>
            </a:lvl1pPr>
            <a:lvl2pPr marL="357542" indent="0">
              <a:buNone/>
              <a:defRPr/>
            </a:lvl2pPr>
          </a:lstStyle>
          <a:p>
            <a:pPr lvl="0"/>
            <a:r>
              <a:rPr lang="en-US"/>
              <a:t>Click here to add time</a:t>
            </a:r>
          </a:p>
        </p:txBody>
      </p:sp>
      <p:sp>
        <p:nvSpPr>
          <p:cNvPr id="3" name="Rectangle 2">
            <a:hlinkClick r:id="rId4"/>
            <a:extLst>
              <a:ext uri="{FF2B5EF4-FFF2-40B4-BE49-F238E27FC236}">
                <a16:creationId xmlns:a16="http://schemas.microsoft.com/office/drawing/2014/main" id="{E0D86F40-96EC-6FE1-7D6F-662B7C38A860}"/>
              </a:ext>
            </a:extLst>
          </p:cNvPr>
          <p:cNvSpPr/>
          <p:nvPr userDrawn="1"/>
        </p:nvSpPr>
        <p:spPr bwMode="auto">
          <a:xfrm>
            <a:off x="10836388" y="6351337"/>
            <a:ext cx="330392" cy="399575"/>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en-US" sz="1600" kern="0" err="1">
              <a:solidFill>
                <a:schemeClr val="tx1"/>
              </a:solidFill>
            </a:endParaRPr>
          </a:p>
        </p:txBody>
      </p:sp>
      <p:sp>
        <p:nvSpPr>
          <p:cNvPr id="4" name="Rectangle 3">
            <a:hlinkClick r:id="rId5"/>
            <a:extLst>
              <a:ext uri="{FF2B5EF4-FFF2-40B4-BE49-F238E27FC236}">
                <a16:creationId xmlns:a16="http://schemas.microsoft.com/office/drawing/2014/main" id="{E68F1D83-D840-7543-F152-29977566A286}"/>
              </a:ext>
            </a:extLst>
          </p:cNvPr>
          <p:cNvSpPr/>
          <p:nvPr userDrawn="1"/>
        </p:nvSpPr>
        <p:spPr bwMode="auto">
          <a:xfrm>
            <a:off x="11166780" y="6370091"/>
            <a:ext cx="330392" cy="399575"/>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en-US" sz="1600" kern="0" err="1">
              <a:solidFill>
                <a:schemeClr val="tx1"/>
              </a:solidFill>
            </a:endParaRPr>
          </a:p>
        </p:txBody>
      </p:sp>
      <p:sp>
        <p:nvSpPr>
          <p:cNvPr id="8" name="Rectangle 7">
            <a:hlinkClick r:id="rId6"/>
            <a:extLst>
              <a:ext uri="{FF2B5EF4-FFF2-40B4-BE49-F238E27FC236}">
                <a16:creationId xmlns:a16="http://schemas.microsoft.com/office/drawing/2014/main" id="{8208EDC0-A385-68D1-A40C-183C2653290D}"/>
              </a:ext>
            </a:extLst>
          </p:cNvPr>
          <p:cNvSpPr/>
          <p:nvPr userDrawn="1"/>
        </p:nvSpPr>
        <p:spPr bwMode="auto">
          <a:xfrm>
            <a:off x="11497172" y="6360714"/>
            <a:ext cx="330392" cy="399575"/>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en-US" sz="1600" kern="0" err="1">
              <a:solidFill>
                <a:schemeClr val="tx1"/>
              </a:solidFill>
            </a:endParaRPr>
          </a:p>
        </p:txBody>
      </p:sp>
    </p:spTree>
    <p:custDataLst>
      <p:tags r:id="rId1"/>
    </p:custDataLst>
    <p:extLst>
      <p:ext uri="{BB962C8B-B14F-4D97-AF65-F5344CB8AC3E}">
        <p14:creationId xmlns:p14="http://schemas.microsoft.com/office/powerpoint/2010/main" val="4243373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E000430-8A32-4EA0-BAD1-A7727B812F8C}"/>
              </a:ext>
            </a:extLst>
          </p:cNvPr>
          <p:cNvSpPr>
            <a:spLocks noGrp="1"/>
          </p:cNvSpPr>
          <p:nvPr>
            <p:ph type="dt" sz="half" idx="10"/>
          </p:nvPr>
        </p:nvSpPr>
        <p:spPr/>
        <p:txBody>
          <a:bodyPr/>
          <a:lstStyle/>
          <a:p>
            <a:fld id="{02542794-638D-4328-B0BC-C610FB243ADC}" type="datetime4">
              <a:rPr lang="en-GB" smtClean="0"/>
              <a:t>17 March 2023</a:t>
            </a:fld>
            <a:endParaRPr lang="en-GB"/>
          </a:p>
        </p:txBody>
      </p:sp>
      <p:sp>
        <p:nvSpPr>
          <p:cNvPr id="4" name="Footer Placeholder 3">
            <a:extLst>
              <a:ext uri="{FF2B5EF4-FFF2-40B4-BE49-F238E27FC236}">
                <a16:creationId xmlns:a16="http://schemas.microsoft.com/office/drawing/2014/main" id="{F706E0BB-62AD-47AF-909C-4F33FB5616E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53CEE5C-8451-457A-BD36-F438731DB091}"/>
              </a:ext>
            </a:extLst>
          </p:cNvPr>
          <p:cNvSpPr>
            <a:spLocks noGrp="1"/>
          </p:cNvSpPr>
          <p:nvPr>
            <p:ph type="sldNum" sz="quarter" idx="12"/>
          </p:nvPr>
        </p:nvSpPr>
        <p:spPr/>
        <p:txBody>
          <a:bodyPr/>
          <a:lstStyle/>
          <a:p>
            <a:fld id="{9F9F533D-B52E-4A2F-BF72-0ADD2D94BD75}" type="slidenum">
              <a:rPr lang="en-GB" smtClean="0"/>
              <a:pPr/>
              <a:t>‹#›</a:t>
            </a:fld>
            <a:endParaRPr lang="en-GB"/>
          </a:p>
        </p:txBody>
      </p:sp>
      <p:sp>
        <p:nvSpPr>
          <p:cNvPr id="19" name="Text Placeholder 18">
            <a:extLst>
              <a:ext uri="{FF2B5EF4-FFF2-40B4-BE49-F238E27FC236}">
                <a16:creationId xmlns:a16="http://schemas.microsoft.com/office/drawing/2014/main" id="{61071252-BD8E-4D3D-BF35-8427544DDF49}"/>
              </a:ext>
            </a:extLst>
          </p:cNvPr>
          <p:cNvSpPr>
            <a:spLocks noGrp="1"/>
          </p:cNvSpPr>
          <p:nvPr>
            <p:ph type="body" sz="quarter" idx="13" hasCustomPrompt="1"/>
          </p:nvPr>
        </p:nvSpPr>
        <p:spPr>
          <a:xfrm>
            <a:off x="5113176" y="242888"/>
            <a:ext cx="6712112" cy="5848350"/>
          </a:xfrm>
        </p:spPr>
        <p:txBody>
          <a:bodyPr lIns="0" tIns="180000" rIns="0" bIns="180000" anchor="t">
            <a:noAutofit/>
          </a:bodyPr>
          <a:lstStyle>
            <a:lvl1pPr marL="720000" indent="-720000">
              <a:spcBef>
                <a:spcPts val="1200"/>
              </a:spcBef>
              <a:spcAft>
                <a:spcPts val="1200"/>
              </a:spcAft>
              <a:buClr>
                <a:schemeClr val="tx2"/>
              </a:buClr>
              <a:buSzPct val="100000"/>
              <a:buFont typeface="+mj-lt"/>
              <a:buAutoNum type="arabicPeriod"/>
              <a:defRPr sz="2800"/>
            </a:lvl1pPr>
            <a:lvl2pPr marL="814742" indent="-457200">
              <a:buClr>
                <a:schemeClr val="tx2"/>
              </a:buClr>
              <a:buFont typeface="+mj-lt"/>
              <a:buAutoNum type="arabicPeriod"/>
              <a:defRPr/>
            </a:lvl2pPr>
            <a:lvl3pPr marL="1177182" indent="-457200">
              <a:buClr>
                <a:schemeClr val="tx2"/>
              </a:buClr>
              <a:buFont typeface="+mj-lt"/>
              <a:buAutoNum type="arabicPeriod"/>
              <a:defRPr/>
            </a:lvl3pPr>
            <a:lvl4pPr>
              <a:buClr>
                <a:schemeClr val="tx2"/>
              </a:buClr>
              <a:buFont typeface="+mj-lt"/>
              <a:buAutoNum type="arabicPeriod"/>
              <a:defRPr/>
            </a:lvl4pPr>
            <a:lvl5pPr>
              <a:buClr>
                <a:schemeClr val="tx2"/>
              </a:buClr>
              <a:buFont typeface="+mj-lt"/>
              <a:buAutoNum type="arabicPeriod"/>
              <a:defRPr/>
            </a:lvl5pPr>
          </a:lstStyle>
          <a:p>
            <a:pPr lvl="0"/>
            <a:r>
              <a:rPr lang="en-GB"/>
              <a:t>Agenda point 1, add text here.</a:t>
            </a:r>
            <a:br>
              <a:rPr lang="en-GB"/>
            </a:br>
            <a:r>
              <a:rPr lang="en-GB"/>
              <a:t>Agenda point 2, add text here.</a:t>
            </a:r>
            <a:br>
              <a:rPr lang="en-GB"/>
            </a:br>
            <a:r>
              <a:rPr lang="en-GB"/>
              <a:t>Agenda point 3, add text here.</a:t>
            </a:r>
            <a:br>
              <a:rPr lang="en-GB"/>
            </a:br>
            <a:r>
              <a:rPr lang="en-GB"/>
              <a:t>Agenda point 4, add text here.</a:t>
            </a:r>
            <a:br>
              <a:rPr lang="en-GB"/>
            </a:br>
            <a:r>
              <a:rPr lang="en-GB"/>
              <a:t>Agenda point 5, add text here.</a:t>
            </a:r>
          </a:p>
        </p:txBody>
      </p:sp>
      <p:sp>
        <p:nvSpPr>
          <p:cNvPr id="8" name="Title 1">
            <a:extLst>
              <a:ext uri="{FF2B5EF4-FFF2-40B4-BE49-F238E27FC236}">
                <a16:creationId xmlns:a16="http://schemas.microsoft.com/office/drawing/2014/main" id="{0630E13A-9E76-B161-1416-CBE84BD22827}"/>
              </a:ext>
            </a:extLst>
          </p:cNvPr>
          <p:cNvSpPr>
            <a:spLocks noGrp="1"/>
          </p:cNvSpPr>
          <p:nvPr>
            <p:ph type="title"/>
          </p:nvPr>
        </p:nvSpPr>
        <p:spPr>
          <a:xfrm>
            <a:off x="365126" y="242888"/>
            <a:ext cx="4748050" cy="430887"/>
          </a:xfrm>
        </p:spPr>
        <p:txBody>
          <a:bodyPr/>
          <a:lstStyle/>
          <a:p>
            <a:r>
              <a:rPr lang="en-GB"/>
              <a:t>Click to edit Master title style</a:t>
            </a:r>
            <a:endParaRPr lang="en-US"/>
          </a:p>
        </p:txBody>
      </p:sp>
      <p:sp>
        <p:nvSpPr>
          <p:cNvPr id="9" name="Subtitle 2">
            <a:extLst>
              <a:ext uri="{FF2B5EF4-FFF2-40B4-BE49-F238E27FC236}">
                <a16:creationId xmlns:a16="http://schemas.microsoft.com/office/drawing/2014/main" id="{2202868D-ACDF-6434-3575-872690D6A783}"/>
              </a:ext>
            </a:extLst>
          </p:cNvPr>
          <p:cNvSpPr>
            <a:spLocks noGrp="1"/>
          </p:cNvSpPr>
          <p:nvPr>
            <p:ph type="subTitle" idx="1" hasCustomPrompt="1"/>
          </p:nvPr>
        </p:nvSpPr>
        <p:spPr>
          <a:xfrm>
            <a:off x="365125" y="694950"/>
            <a:ext cx="4748050"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1" name="Freeform: Shape 10">
            <a:extLst>
              <a:ext uri="{FF2B5EF4-FFF2-40B4-BE49-F238E27FC236}">
                <a16:creationId xmlns:a16="http://schemas.microsoft.com/office/drawing/2014/main" id="{B674B05C-AADA-DE64-7CCE-6E374DE8A947}"/>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custDataLst>
      <p:tags r:id="rId1"/>
    </p:custDataLst>
    <p:extLst>
      <p:ext uri="{BB962C8B-B14F-4D97-AF65-F5344CB8AC3E}">
        <p14:creationId xmlns:p14="http://schemas.microsoft.com/office/powerpoint/2010/main" val="512921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DIA/SPADM">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7507BEAC-1C5B-68AE-4DDD-AF645F02D4E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2" name="Rectangle 31">
            <a:extLst>
              <a:ext uri="{FF2B5EF4-FFF2-40B4-BE49-F238E27FC236}">
                <a16:creationId xmlns:a16="http://schemas.microsoft.com/office/drawing/2014/main" id="{0AC59E1C-A015-4BA4-AB7D-EC00F37B815F}"/>
              </a:ext>
            </a:extLst>
          </p:cNvPr>
          <p:cNvSpPr/>
          <p:nvPr userDrawn="1"/>
        </p:nvSpPr>
        <p:spPr bwMode="auto">
          <a:xfrm>
            <a:off x="365126" y="1214674"/>
            <a:ext cx="1806576" cy="469584"/>
          </a:xfrm>
          <a:prstGeom prst="rect">
            <a:avLst/>
          </a:prstGeom>
          <a:solidFill>
            <a:schemeClr val="bg1">
              <a:lumMod val="9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126000" rIns="0" bIns="0" numCol="1" spcCol="0" rtlCol="0" fromWordArt="0" anchor="t" anchorCtr="0" forceAA="0" compatLnSpc="1">
            <a:prstTxWarp prst="textNoShape">
              <a:avLst/>
            </a:prstTxWarp>
            <a:noAutofit/>
          </a:bodyPr>
          <a:lstStyle/>
          <a:p>
            <a:pPr algn="ctr" eaLnBrk="0" fontAlgn="auto" hangingPunct="0">
              <a:spcBef>
                <a:spcPts val="300"/>
              </a:spcBef>
              <a:spcAft>
                <a:spcPts val="300"/>
              </a:spcAft>
              <a:buClr>
                <a:schemeClr val="bg1"/>
              </a:buClr>
            </a:pPr>
            <a:r>
              <a:rPr lang="en-US" sz="1600" b="1">
                <a:solidFill>
                  <a:schemeClr val="tx2"/>
                </a:solidFill>
              </a:rPr>
              <a:t>Time</a:t>
            </a:r>
          </a:p>
        </p:txBody>
      </p:sp>
      <p:sp>
        <p:nvSpPr>
          <p:cNvPr id="6" name="Title 1">
            <a:extLst>
              <a:ext uri="{FF2B5EF4-FFF2-40B4-BE49-F238E27FC236}">
                <a16:creationId xmlns:a16="http://schemas.microsoft.com/office/drawing/2014/main" id="{25ABB6F2-78D4-BCC3-D950-5FAF7FCB8FDD}"/>
              </a:ext>
            </a:extLst>
          </p:cNvPr>
          <p:cNvSpPr>
            <a:spLocks noGrp="1"/>
          </p:cNvSpPr>
          <p:nvPr>
            <p:ph type="title" hasCustomPrompt="1"/>
          </p:nvPr>
        </p:nvSpPr>
        <p:spPr>
          <a:xfrm>
            <a:off x="365126" y="242888"/>
            <a:ext cx="7554912" cy="430887"/>
          </a:xfrm>
        </p:spPr>
        <p:txBody>
          <a:bodyPr/>
          <a:lstStyle>
            <a:lvl1pPr>
              <a:defRPr/>
            </a:lvl1pPr>
          </a:lstStyle>
          <a:p>
            <a:r>
              <a:rPr lang="en-US"/>
              <a:t>Click to add topic / paper title</a:t>
            </a:r>
          </a:p>
        </p:txBody>
      </p:sp>
      <p:sp>
        <p:nvSpPr>
          <p:cNvPr id="7" name="Subtitle 2">
            <a:extLst>
              <a:ext uri="{FF2B5EF4-FFF2-40B4-BE49-F238E27FC236}">
                <a16:creationId xmlns:a16="http://schemas.microsoft.com/office/drawing/2014/main" id="{FA46E8B4-4C83-8DD1-80BB-CC03BD24AFCC}"/>
              </a:ext>
            </a:extLst>
          </p:cNvPr>
          <p:cNvSpPr>
            <a:spLocks noGrp="1"/>
          </p:cNvSpPr>
          <p:nvPr>
            <p:ph type="subTitle" idx="1" hasCustomPrompt="1"/>
          </p:nvPr>
        </p:nvSpPr>
        <p:spPr>
          <a:xfrm>
            <a:off x="365126" y="694949"/>
            <a:ext cx="6569756" cy="381353"/>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90" name="Freeform: Shape 89">
            <a:extLst>
              <a:ext uri="{FF2B5EF4-FFF2-40B4-BE49-F238E27FC236}">
                <a16:creationId xmlns:a16="http://schemas.microsoft.com/office/drawing/2014/main" id="{9EA22563-2363-AB1F-DC9F-7A5457933645}"/>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Rectangle 1">
            <a:extLst>
              <a:ext uri="{FF2B5EF4-FFF2-40B4-BE49-F238E27FC236}">
                <a16:creationId xmlns:a16="http://schemas.microsoft.com/office/drawing/2014/main" id="{38ECEEA4-08C2-85AA-F3E7-E1E95AF665D3}"/>
              </a:ext>
            </a:extLst>
          </p:cNvPr>
          <p:cNvSpPr/>
          <p:nvPr userDrawn="1"/>
        </p:nvSpPr>
        <p:spPr bwMode="auto">
          <a:xfrm>
            <a:off x="2260405" y="1207219"/>
            <a:ext cx="1806576" cy="469584"/>
          </a:xfrm>
          <a:prstGeom prst="rect">
            <a:avLst/>
          </a:prstGeom>
          <a:solidFill>
            <a:schemeClr val="bg1">
              <a:lumMod val="9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126000" rIns="0" bIns="0" numCol="1" spcCol="0" rtlCol="0" fromWordArt="0" anchor="t" anchorCtr="0" forceAA="0" compatLnSpc="1">
            <a:prstTxWarp prst="textNoShape">
              <a:avLst/>
            </a:prstTxWarp>
            <a:noAutofit/>
          </a:bodyPr>
          <a:lstStyle/>
          <a:p>
            <a:pPr algn="ctr" eaLnBrk="0" fontAlgn="auto" hangingPunct="0">
              <a:spcBef>
                <a:spcPts val="300"/>
              </a:spcBef>
              <a:spcAft>
                <a:spcPts val="300"/>
              </a:spcAft>
              <a:buClr>
                <a:schemeClr val="bg1"/>
              </a:buClr>
            </a:pPr>
            <a:r>
              <a:rPr lang="en-US" sz="1600" b="1">
                <a:solidFill>
                  <a:schemeClr val="tx2"/>
                </a:solidFill>
              </a:rPr>
              <a:t>Session</a:t>
            </a:r>
          </a:p>
        </p:txBody>
      </p:sp>
      <p:sp>
        <p:nvSpPr>
          <p:cNvPr id="11" name="Rectangle 10">
            <a:extLst>
              <a:ext uri="{FF2B5EF4-FFF2-40B4-BE49-F238E27FC236}">
                <a16:creationId xmlns:a16="http://schemas.microsoft.com/office/drawing/2014/main" id="{A3C9DF47-FA07-BE58-6DB1-1CF451AD7872}"/>
              </a:ext>
            </a:extLst>
          </p:cNvPr>
          <p:cNvSpPr/>
          <p:nvPr userDrawn="1"/>
        </p:nvSpPr>
        <p:spPr bwMode="auto">
          <a:xfrm>
            <a:off x="4155683" y="1214204"/>
            <a:ext cx="5775912" cy="469584"/>
          </a:xfrm>
          <a:prstGeom prst="rect">
            <a:avLst/>
          </a:prstGeom>
          <a:solidFill>
            <a:schemeClr val="bg1">
              <a:lumMod val="9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126000" rIns="0" bIns="0" numCol="1" spcCol="0" rtlCol="0" fromWordArt="0" anchor="t" anchorCtr="0" forceAA="0" compatLnSpc="1">
            <a:prstTxWarp prst="textNoShape">
              <a:avLst/>
            </a:prstTxWarp>
            <a:noAutofit/>
          </a:bodyPr>
          <a:lstStyle/>
          <a:p>
            <a:pPr algn="ctr" eaLnBrk="0" fontAlgn="auto" hangingPunct="0">
              <a:spcBef>
                <a:spcPts val="300"/>
              </a:spcBef>
              <a:spcAft>
                <a:spcPts val="300"/>
              </a:spcAft>
              <a:buClr>
                <a:schemeClr val="bg1"/>
              </a:buClr>
            </a:pPr>
            <a:r>
              <a:rPr lang="en-US" sz="1600" b="1">
                <a:solidFill>
                  <a:schemeClr val="tx2"/>
                </a:solidFill>
              </a:rPr>
              <a:t>Session description</a:t>
            </a:r>
          </a:p>
        </p:txBody>
      </p:sp>
      <p:sp>
        <p:nvSpPr>
          <p:cNvPr id="12" name="Rectangle 11">
            <a:extLst>
              <a:ext uri="{FF2B5EF4-FFF2-40B4-BE49-F238E27FC236}">
                <a16:creationId xmlns:a16="http://schemas.microsoft.com/office/drawing/2014/main" id="{C2FCDEC4-E736-111C-8578-46A636644296}"/>
              </a:ext>
            </a:extLst>
          </p:cNvPr>
          <p:cNvSpPr/>
          <p:nvPr userDrawn="1"/>
        </p:nvSpPr>
        <p:spPr bwMode="auto">
          <a:xfrm>
            <a:off x="10015536" y="1214203"/>
            <a:ext cx="1806576" cy="469584"/>
          </a:xfrm>
          <a:prstGeom prst="rect">
            <a:avLst/>
          </a:prstGeom>
          <a:solidFill>
            <a:schemeClr val="bg1">
              <a:lumMod val="9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126000" rIns="0" bIns="0" numCol="1" spcCol="0" rtlCol="0" fromWordArt="0" anchor="t" anchorCtr="0" forceAA="0" compatLnSpc="1">
            <a:prstTxWarp prst="textNoShape">
              <a:avLst/>
            </a:prstTxWarp>
            <a:noAutofit/>
          </a:bodyPr>
          <a:lstStyle/>
          <a:p>
            <a:pPr algn="ctr" eaLnBrk="0" fontAlgn="auto" hangingPunct="0">
              <a:spcBef>
                <a:spcPts val="300"/>
              </a:spcBef>
              <a:spcAft>
                <a:spcPts val="300"/>
              </a:spcAft>
              <a:buClr>
                <a:schemeClr val="bg1"/>
              </a:buClr>
            </a:pPr>
            <a:r>
              <a:rPr lang="en-US" sz="1600" b="1">
                <a:solidFill>
                  <a:schemeClr val="tx2"/>
                </a:solidFill>
              </a:rPr>
              <a:t>Speakers</a:t>
            </a:r>
          </a:p>
        </p:txBody>
      </p:sp>
      <p:sp>
        <p:nvSpPr>
          <p:cNvPr id="14" name="Text Placeholder 56">
            <a:extLst>
              <a:ext uri="{FF2B5EF4-FFF2-40B4-BE49-F238E27FC236}">
                <a16:creationId xmlns:a16="http://schemas.microsoft.com/office/drawing/2014/main" id="{0BD46483-7663-F7DE-5842-E804AA73E368}"/>
              </a:ext>
            </a:extLst>
          </p:cNvPr>
          <p:cNvSpPr>
            <a:spLocks noGrp="1"/>
          </p:cNvSpPr>
          <p:nvPr>
            <p:ph type="body" sz="quarter" idx="50" hasCustomPrompt="1"/>
          </p:nvPr>
        </p:nvSpPr>
        <p:spPr>
          <a:xfrm>
            <a:off x="2260405" y="1753796"/>
            <a:ext cx="1806576" cy="622873"/>
          </a:xfrm>
          <a:prstGeom prst="rect">
            <a:avLst/>
          </a:prstGeom>
          <a:solidFill>
            <a:schemeClr val="bg1">
              <a:lumMod val="95000"/>
            </a:schemeClr>
          </a:solidFill>
          <a:ln>
            <a:noFill/>
          </a:ln>
        </p:spPr>
        <p:txBody>
          <a:bodyPr wrap="square" lIns="180000" tIns="36000" rIns="0" bIns="36000" anchor="ctr" anchorCtr="0">
            <a:noAutofit/>
          </a:bodyPr>
          <a:lstStyle>
            <a:lvl1pPr marL="0" indent="0">
              <a:spcBef>
                <a:spcPts val="0"/>
              </a:spcBef>
              <a:spcAft>
                <a:spcPts val="0"/>
              </a:spcAft>
              <a:buSzPct val="100000"/>
              <a:buFont typeface="+mj-lt"/>
              <a:buNone/>
              <a:defRPr sz="1200"/>
            </a:lvl1pPr>
            <a:lvl2pPr marL="357542" indent="0">
              <a:buNone/>
              <a:defRPr/>
            </a:lvl2pPr>
          </a:lstStyle>
          <a:p>
            <a:pPr lvl="0"/>
            <a:r>
              <a:rPr lang="en-US"/>
              <a:t>Click here to add title</a:t>
            </a:r>
          </a:p>
        </p:txBody>
      </p:sp>
      <p:sp>
        <p:nvSpPr>
          <p:cNvPr id="16" name="Text Placeholder 56">
            <a:extLst>
              <a:ext uri="{FF2B5EF4-FFF2-40B4-BE49-F238E27FC236}">
                <a16:creationId xmlns:a16="http://schemas.microsoft.com/office/drawing/2014/main" id="{C34B8F51-6308-06AF-BD07-F5C691DFA1D9}"/>
              </a:ext>
            </a:extLst>
          </p:cNvPr>
          <p:cNvSpPr>
            <a:spLocks noGrp="1"/>
          </p:cNvSpPr>
          <p:nvPr>
            <p:ph type="body" sz="quarter" idx="52" hasCustomPrompt="1"/>
          </p:nvPr>
        </p:nvSpPr>
        <p:spPr>
          <a:xfrm>
            <a:off x="4155683" y="1752324"/>
            <a:ext cx="5775912" cy="622873"/>
          </a:xfrm>
          <a:prstGeom prst="rect">
            <a:avLst/>
          </a:prstGeom>
          <a:solidFill>
            <a:schemeClr val="bg1">
              <a:lumMod val="95000"/>
            </a:schemeClr>
          </a:solidFill>
          <a:ln>
            <a:noFill/>
          </a:ln>
        </p:spPr>
        <p:txBody>
          <a:bodyPr wrap="square" lIns="180000" tIns="36000" rIns="0" bIns="36000" anchor="ctr" anchorCtr="0">
            <a:noAutofit/>
          </a:bodyPr>
          <a:lstStyle>
            <a:lvl1pPr marL="0" indent="0">
              <a:spcBef>
                <a:spcPts val="0"/>
              </a:spcBef>
              <a:spcAft>
                <a:spcPts val="0"/>
              </a:spcAft>
              <a:buSzPct val="100000"/>
              <a:buFont typeface="+mj-lt"/>
              <a:buNone/>
              <a:defRPr sz="1200"/>
            </a:lvl1pPr>
            <a:lvl2pPr marL="357542" indent="0">
              <a:buNone/>
              <a:defRPr/>
            </a:lvl2pPr>
          </a:lstStyle>
          <a:p>
            <a:pPr lvl="0"/>
            <a:r>
              <a:rPr lang="en-US"/>
              <a:t>Click here to add description</a:t>
            </a:r>
          </a:p>
        </p:txBody>
      </p:sp>
      <p:sp>
        <p:nvSpPr>
          <p:cNvPr id="17" name="Text Placeholder 56">
            <a:extLst>
              <a:ext uri="{FF2B5EF4-FFF2-40B4-BE49-F238E27FC236}">
                <a16:creationId xmlns:a16="http://schemas.microsoft.com/office/drawing/2014/main" id="{AECCF739-EED2-CC32-37ED-4E016D355020}"/>
              </a:ext>
            </a:extLst>
          </p:cNvPr>
          <p:cNvSpPr>
            <a:spLocks noGrp="1"/>
          </p:cNvSpPr>
          <p:nvPr>
            <p:ph type="body" sz="quarter" idx="53" hasCustomPrompt="1"/>
          </p:nvPr>
        </p:nvSpPr>
        <p:spPr>
          <a:xfrm>
            <a:off x="10015536" y="1757870"/>
            <a:ext cx="1806576" cy="622873"/>
          </a:xfrm>
          <a:prstGeom prst="rect">
            <a:avLst/>
          </a:prstGeom>
          <a:solidFill>
            <a:schemeClr val="bg1">
              <a:lumMod val="95000"/>
            </a:schemeClr>
          </a:solidFill>
          <a:ln>
            <a:noFill/>
          </a:ln>
        </p:spPr>
        <p:txBody>
          <a:bodyPr wrap="square" lIns="180000" tIns="36000" rIns="0" bIns="36000" anchor="ctr" anchorCtr="0">
            <a:noAutofit/>
          </a:bodyPr>
          <a:lstStyle>
            <a:lvl1pPr marL="0" indent="0">
              <a:spcBef>
                <a:spcPts val="0"/>
              </a:spcBef>
              <a:spcAft>
                <a:spcPts val="0"/>
              </a:spcAft>
              <a:buSzPct val="100000"/>
              <a:buFont typeface="+mj-lt"/>
              <a:buNone/>
              <a:defRPr sz="1200"/>
            </a:lvl1pPr>
            <a:lvl2pPr marL="357542" indent="0">
              <a:buNone/>
              <a:defRPr/>
            </a:lvl2pPr>
          </a:lstStyle>
          <a:p>
            <a:pPr lvl="0"/>
            <a:r>
              <a:rPr lang="en-US"/>
              <a:t>Click here to add name</a:t>
            </a:r>
          </a:p>
        </p:txBody>
      </p:sp>
      <p:sp>
        <p:nvSpPr>
          <p:cNvPr id="18" name="Text Placeholder 56">
            <a:extLst>
              <a:ext uri="{FF2B5EF4-FFF2-40B4-BE49-F238E27FC236}">
                <a16:creationId xmlns:a16="http://schemas.microsoft.com/office/drawing/2014/main" id="{B4A6BCB5-4C77-8E9C-1D3C-F000F185AF3F}"/>
              </a:ext>
            </a:extLst>
          </p:cNvPr>
          <p:cNvSpPr>
            <a:spLocks noGrp="1"/>
          </p:cNvSpPr>
          <p:nvPr>
            <p:ph type="body" sz="quarter" idx="54" hasCustomPrompt="1"/>
          </p:nvPr>
        </p:nvSpPr>
        <p:spPr>
          <a:xfrm>
            <a:off x="365125" y="2481262"/>
            <a:ext cx="1806576" cy="622873"/>
          </a:xfrm>
          <a:prstGeom prst="rect">
            <a:avLst/>
          </a:prstGeom>
          <a:solidFill>
            <a:schemeClr val="bg1">
              <a:lumMod val="95000"/>
            </a:schemeClr>
          </a:solidFill>
          <a:ln>
            <a:noFill/>
          </a:ln>
        </p:spPr>
        <p:txBody>
          <a:bodyPr wrap="square" lIns="180000" tIns="36000" rIns="0" bIns="36000" anchor="ctr" anchorCtr="0">
            <a:noAutofit/>
          </a:bodyPr>
          <a:lstStyle>
            <a:lvl1pPr marL="0" indent="0">
              <a:spcBef>
                <a:spcPts val="0"/>
              </a:spcBef>
              <a:spcAft>
                <a:spcPts val="0"/>
              </a:spcAft>
              <a:buSzPct val="100000"/>
              <a:buFont typeface="+mj-lt"/>
              <a:buNone/>
              <a:defRPr sz="1200"/>
            </a:lvl1pPr>
            <a:lvl2pPr marL="357542" indent="0">
              <a:buNone/>
              <a:defRPr/>
            </a:lvl2pPr>
          </a:lstStyle>
          <a:p>
            <a:pPr lvl="0"/>
            <a:r>
              <a:rPr lang="en-US"/>
              <a:t>Click here to add time</a:t>
            </a:r>
          </a:p>
        </p:txBody>
      </p:sp>
      <p:sp>
        <p:nvSpPr>
          <p:cNvPr id="19" name="Text Placeholder 56">
            <a:extLst>
              <a:ext uri="{FF2B5EF4-FFF2-40B4-BE49-F238E27FC236}">
                <a16:creationId xmlns:a16="http://schemas.microsoft.com/office/drawing/2014/main" id="{3622C797-9133-4452-C99A-EE8783FB8910}"/>
              </a:ext>
            </a:extLst>
          </p:cNvPr>
          <p:cNvSpPr>
            <a:spLocks noGrp="1"/>
          </p:cNvSpPr>
          <p:nvPr>
            <p:ph type="body" sz="quarter" idx="55" hasCustomPrompt="1"/>
          </p:nvPr>
        </p:nvSpPr>
        <p:spPr>
          <a:xfrm>
            <a:off x="2260405" y="2482734"/>
            <a:ext cx="1806576" cy="622873"/>
          </a:xfrm>
          <a:prstGeom prst="rect">
            <a:avLst/>
          </a:prstGeom>
          <a:solidFill>
            <a:schemeClr val="bg1">
              <a:lumMod val="95000"/>
            </a:schemeClr>
          </a:solidFill>
          <a:ln>
            <a:noFill/>
          </a:ln>
        </p:spPr>
        <p:txBody>
          <a:bodyPr wrap="square" lIns="180000" tIns="36000" rIns="0" bIns="36000" anchor="ctr" anchorCtr="0">
            <a:noAutofit/>
          </a:bodyPr>
          <a:lstStyle>
            <a:lvl1pPr marL="0" indent="0">
              <a:spcBef>
                <a:spcPts val="0"/>
              </a:spcBef>
              <a:spcAft>
                <a:spcPts val="0"/>
              </a:spcAft>
              <a:buSzPct val="100000"/>
              <a:buFont typeface="+mj-lt"/>
              <a:buNone/>
              <a:defRPr sz="1200"/>
            </a:lvl1pPr>
            <a:lvl2pPr marL="357542" indent="0">
              <a:buNone/>
              <a:defRPr/>
            </a:lvl2pPr>
          </a:lstStyle>
          <a:p>
            <a:pPr lvl="0"/>
            <a:r>
              <a:rPr lang="en-US"/>
              <a:t>Click here to add title</a:t>
            </a:r>
          </a:p>
        </p:txBody>
      </p:sp>
      <p:sp>
        <p:nvSpPr>
          <p:cNvPr id="22" name="Text Placeholder 56">
            <a:extLst>
              <a:ext uri="{FF2B5EF4-FFF2-40B4-BE49-F238E27FC236}">
                <a16:creationId xmlns:a16="http://schemas.microsoft.com/office/drawing/2014/main" id="{63A5B1DD-5A8E-1E45-9DDC-C67219583834}"/>
              </a:ext>
            </a:extLst>
          </p:cNvPr>
          <p:cNvSpPr>
            <a:spLocks noGrp="1"/>
          </p:cNvSpPr>
          <p:nvPr>
            <p:ph type="body" sz="quarter" idx="57" hasCustomPrompt="1"/>
          </p:nvPr>
        </p:nvSpPr>
        <p:spPr>
          <a:xfrm>
            <a:off x="4155683" y="2481262"/>
            <a:ext cx="5775912" cy="622873"/>
          </a:xfrm>
          <a:prstGeom prst="rect">
            <a:avLst/>
          </a:prstGeom>
          <a:solidFill>
            <a:schemeClr val="bg1">
              <a:lumMod val="95000"/>
            </a:schemeClr>
          </a:solidFill>
          <a:ln>
            <a:noFill/>
          </a:ln>
        </p:spPr>
        <p:txBody>
          <a:bodyPr wrap="square" lIns="180000" tIns="36000" rIns="0" bIns="36000" anchor="ctr" anchorCtr="0">
            <a:noAutofit/>
          </a:bodyPr>
          <a:lstStyle>
            <a:lvl1pPr marL="0" indent="0">
              <a:spcBef>
                <a:spcPts val="0"/>
              </a:spcBef>
              <a:spcAft>
                <a:spcPts val="0"/>
              </a:spcAft>
              <a:buSzPct val="100000"/>
              <a:buFont typeface="+mj-lt"/>
              <a:buNone/>
              <a:defRPr sz="1200"/>
            </a:lvl1pPr>
            <a:lvl2pPr marL="357542" indent="0">
              <a:buNone/>
              <a:defRPr/>
            </a:lvl2pPr>
          </a:lstStyle>
          <a:p>
            <a:pPr lvl="0"/>
            <a:r>
              <a:rPr lang="en-US"/>
              <a:t>Click here to add description</a:t>
            </a:r>
          </a:p>
        </p:txBody>
      </p:sp>
      <p:sp>
        <p:nvSpPr>
          <p:cNvPr id="26" name="Text Placeholder 56">
            <a:extLst>
              <a:ext uri="{FF2B5EF4-FFF2-40B4-BE49-F238E27FC236}">
                <a16:creationId xmlns:a16="http://schemas.microsoft.com/office/drawing/2014/main" id="{39A40301-DD17-03FE-596D-44A31CB133BB}"/>
              </a:ext>
            </a:extLst>
          </p:cNvPr>
          <p:cNvSpPr>
            <a:spLocks noGrp="1"/>
          </p:cNvSpPr>
          <p:nvPr>
            <p:ph type="body" sz="quarter" idx="58" hasCustomPrompt="1"/>
          </p:nvPr>
        </p:nvSpPr>
        <p:spPr>
          <a:xfrm>
            <a:off x="10015536" y="2486808"/>
            <a:ext cx="1806576" cy="622873"/>
          </a:xfrm>
          <a:prstGeom prst="rect">
            <a:avLst/>
          </a:prstGeom>
          <a:solidFill>
            <a:schemeClr val="bg1">
              <a:lumMod val="95000"/>
            </a:schemeClr>
          </a:solidFill>
          <a:ln>
            <a:noFill/>
          </a:ln>
        </p:spPr>
        <p:txBody>
          <a:bodyPr wrap="square" lIns="180000" tIns="36000" rIns="0" bIns="36000" anchor="ctr" anchorCtr="0">
            <a:noAutofit/>
          </a:bodyPr>
          <a:lstStyle>
            <a:lvl1pPr marL="0" indent="0">
              <a:spcBef>
                <a:spcPts val="0"/>
              </a:spcBef>
              <a:spcAft>
                <a:spcPts val="0"/>
              </a:spcAft>
              <a:buSzPct val="100000"/>
              <a:buFont typeface="+mj-lt"/>
              <a:buNone/>
              <a:defRPr sz="1200"/>
            </a:lvl1pPr>
            <a:lvl2pPr marL="357542" indent="0">
              <a:buNone/>
              <a:defRPr/>
            </a:lvl2pPr>
          </a:lstStyle>
          <a:p>
            <a:pPr lvl="0"/>
            <a:r>
              <a:rPr lang="en-US"/>
              <a:t>Click here to add name</a:t>
            </a:r>
          </a:p>
        </p:txBody>
      </p:sp>
      <p:sp>
        <p:nvSpPr>
          <p:cNvPr id="28" name="Text Placeholder 56">
            <a:extLst>
              <a:ext uri="{FF2B5EF4-FFF2-40B4-BE49-F238E27FC236}">
                <a16:creationId xmlns:a16="http://schemas.microsoft.com/office/drawing/2014/main" id="{2AC4399C-B43F-8EAC-FA6D-238EA261CB16}"/>
              </a:ext>
            </a:extLst>
          </p:cNvPr>
          <p:cNvSpPr>
            <a:spLocks noGrp="1"/>
          </p:cNvSpPr>
          <p:nvPr>
            <p:ph type="body" sz="quarter" idx="59" hasCustomPrompt="1"/>
          </p:nvPr>
        </p:nvSpPr>
        <p:spPr>
          <a:xfrm>
            <a:off x="365125" y="3205897"/>
            <a:ext cx="1806576" cy="622873"/>
          </a:xfrm>
          <a:prstGeom prst="rect">
            <a:avLst/>
          </a:prstGeom>
          <a:solidFill>
            <a:schemeClr val="bg1">
              <a:lumMod val="95000"/>
            </a:schemeClr>
          </a:solidFill>
          <a:ln>
            <a:noFill/>
          </a:ln>
        </p:spPr>
        <p:txBody>
          <a:bodyPr wrap="square" lIns="180000" tIns="36000" rIns="0" bIns="36000" anchor="ctr" anchorCtr="0">
            <a:noAutofit/>
          </a:bodyPr>
          <a:lstStyle>
            <a:lvl1pPr marL="0" indent="0">
              <a:spcBef>
                <a:spcPts val="0"/>
              </a:spcBef>
              <a:spcAft>
                <a:spcPts val="0"/>
              </a:spcAft>
              <a:buSzPct val="100000"/>
              <a:buFont typeface="+mj-lt"/>
              <a:buNone/>
              <a:defRPr sz="1200"/>
            </a:lvl1pPr>
            <a:lvl2pPr marL="357542" indent="0">
              <a:buNone/>
              <a:defRPr/>
            </a:lvl2pPr>
          </a:lstStyle>
          <a:p>
            <a:pPr lvl="0"/>
            <a:r>
              <a:rPr lang="en-US"/>
              <a:t>Click here to add time</a:t>
            </a:r>
          </a:p>
        </p:txBody>
      </p:sp>
      <p:sp>
        <p:nvSpPr>
          <p:cNvPr id="29" name="Text Placeholder 56">
            <a:extLst>
              <a:ext uri="{FF2B5EF4-FFF2-40B4-BE49-F238E27FC236}">
                <a16:creationId xmlns:a16="http://schemas.microsoft.com/office/drawing/2014/main" id="{2D669687-86D3-F744-5172-9E85F1E47F9B}"/>
              </a:ext>
            </a:extLst>
          </p:cNvPr>
          <p:cNvSpPr>
            <a:spLocks noGrp="1"/>
          </p:cNvSpPr>
          <p:nvPr>
            <p:ph type="body" sz="quarter" idx="60" hasCustomPrompt="1"/>
          </p:nvPr>
        </p:nvSpPr>
        <p:spPr>
          <a:xfrm>
            <a:off x="2260405" y="3207369"/>
            <a:ext cx="1806576" cy="622873"/>
          </a:xfrm>
          <a:prstGeom prst="rect">
            <a:avLst/>
          </a:prstGeom>
          <a:solidFill>
            <a:schemeClr val="bg1">
              <a:lumMod val="95000"/>
            </a:schemeClr>
          </a:solidFill>
          <a:ln>
            <a:noFill/>
          </a:ln>
        </p:spPr>
        <p:txBody>
          <a:bodyPr wrap="square" lIns="180000" tIns="36000" rIns="0" bIns="36000" anchor="ctr" anchorCtr="0">
            <a:noAutofit/>
          </a:bodyPr>
          <a:lstStyle>
            <a:lvl1pPr marL="0" indent="0">
              <a:spcBef>
                <a:spcPts val="0"/>
              </a:spcBef>
              <a:spcAft>
                <a:spcPts val="0"/>
              </a:spcAft>
              <a:buSzPct val="100000"/>
              <a:buFont typeface="+mj-lt"/>
              <a:buNone/>
              <a:defRPr sz="1200"/>
            </a:lvl1pPr>
            <a:lvl2pPr marL="357542" indent="0">
              <a:buNone/>
              <a:defRPr/>
            </a:lvl2pPr>
          </a:lstStyle>
          <a:p>
            <a:pPr lvl="0"/>
            <a:r>
              <a:rPr lang="en-US"/>
              <a:t>Click here to add title</a:t>
            </a:r>
          </a:p>
        </p:txBody>
      </p:sp>
      <p:sp>
        <p:nvSpPr>
          <p:cNvPr id="31" name="Text Placeholder 56">
            <a:extLst>
              <a:ext uri="{FF2B5EF4-FFF2-40B4-BE49-F238E27FC236}">
                <a16:creationId xmlns:a16="http://schemas.microsoft.com/office/drawing/2014/main" id="{3D0F87F1-180B-CC5B-062F-A23103D77896}"/>
              </a:ext>
            </a:extLst>
          </p:cNvPr>
          <p:cNvSpPr>
            <a:spLocks noGrp="1"/>
          </p:cNvSpPr>
          <p:nvPr>
            <p:ph type="body" sz="quarter" idx="62" hasCustomPrompt="1"/>
          </p:nvPr>
        </p:nvSpPr>
        <p:spPr>
          <a:xfrm>
            <a:off x="4155683" y="3205897"/>
            <a:ext cx="5775912" cy="622873"/>
          </a:xfrm>
          <a:prstGeom prst="rect">
            <a:avLst/>
          </a:prstGeom>
          <a:solidFill>
            <a:schemeClr val="bg1">
              <a:lumMod val="95000"/>
            </a:schemeClr>
          </a:solidFill>
          <a:ln>
            <a:noFill/>
          </a:ln>
        </p:spPr>
        <p:txBody>
          <a:bodyPr wrap="square" lIns="180000" tIns="36000" rIns="0" bIns="36000" anchor="ctr" anchorCtr="0">
            <a:noAutofit/>
          </a:bodyPr>
          <a:lstStyle>
            <a:lvl1pPr marL="0" indent="0">
              <a:spcBef>
                <a:spcPts val="0"/>
              </a:spcBef>
              <a:spcAft>
                <a:spcPts val="0"/>
              </a:spcAft>
              <a:buSzPct val="100000"/>
              <a:buFont typeface="+mj-lt"/>
              <a:buNone/>
              <a:defRPr sz="1200"/>
            </a:lvl1pPr>
            <a:lvl2pPr marL="357542" indent="0">
              <a:buNone/>
              <a:defRPr/>
            </a:lvl2pPr>
          </a:lstStyle>
          <a:p>
            <a:pPr lvl="0"/>
            <a:r>
              <a:rPr lang="en-US"/>
              <a:t>Click here to add description</a:t>
            </a:r>
          </a:p>
        </p:txBody>
      </p:sp>
      <p:sp>
        <p:nvSpPr>
          <p:cNvPr id="33" name="Text Placeholder 56">
            <a:extLst>
              <a:ext uri="{FF2B5EF4-FFF2-40B4-BE49-F238E27FC236}">
                <a16:creationId xmlns:a16="http://schemas.microsoft.com/office/drawing/2014/main" id="{1BCE6E86-7371-26D3-887D-C164528A62EC}"/>
              </a:ext>
            </a:extLst>
          </p:cNvPr>
          <p:cNvSpPr>
            <a:spLocks noGrp="1"/>
          </p:cNvSpPr>
          <p:nvPr>
            <p:ph type="body" sz="quarter" idx="63" hasCustomPrompt="1"/>
          </p:nvPr>
        </p:nvSpPr>
        <p:spPr>
          <a:xfrm>
            <a:off x="10015536" y="3211443"/>
            <a:ext cx="1806576" cy="622873"/>
          </a:xfrm>
          <a:prstGeom prst="rect">
            <a:avLst/>
          </a:prstGeom>
          <a:solidFill>
            <a:schemeClr val="bg1">
              <a:lumMod val="95000"/>
            </a:schemeClr>
          </a:solidFill>
          <a:ln>
            <a:noFill/>
          </a:ln>
        </p:spPr>
        <p:txBody>
          <a:bodyPr wrap="square" lIns="180000" tIns="36000" rIns="0" bIns="36000" anchor="ctr" anchorCtr="0">
            <a:noAutofit/>
          </a:bodyPr>
          <a:lstStyle>
            <a:lvl1pPr marL="0" indent="0">
              <a:spcBef>
                <a:spcPts val="0"/>
              </a:spcBef>
              <a:spcAft>
                <a:spcPts val="0"/>
              </a:spcAft>
              <a:buSzPct val="100000"/>
              <a:buFont typeface="+mj-lt"/>
              <a:buNone/>
              <a:defRPr sz="1200"/>
            </a:lvl1pPr>
            <a:lvl2pPr marL="357542" indent="0">
              <a:buNone/>
              <a:defRPr/>
            </a:lvl2pPr>
          </a:lstStyle>
          <a:p>
            <a:pPr lvl="0"/>
            <a:r>
              <a:rPr lang="en-US"/>
              <a:t>Click here to add name</a:t>
            </a:r>
          </a:p>
        </p:txBody>
      </p:sp>
      <p:sp>
        <p:nvSpPr>
          <p:cNvPr id="36" name="Text Placeholder 56">
            <a:extLst>
              <a:ext uri="{FF2B5EF4-FFF2-40B4-BE49-F238E27FC236}">
                <a16:creationId xmlns:a16="http://schemas.microsoft.com/office/drawing/2014/main" id="{E24BA909-671E-6BAA-6EF2-5AB913F7CECF}"/>
              </a:ext>
            </a:extLst>
          </p:cNvPr>
          <p:cNvSpPr>
            <a:spLocks noGrp="1"/>
          </p:cNvSpPr>
          <p:nvPr>
            <p:ph type="body" sz="quarter" idx="64" hasCustomPrompt="1"/>
          </p:nvPr>
        </p:nvSpPr>
        <p:spPr>
          <a:xfrm>
            <a:off x="365125" y="3934835"/>
            <a:ext cx="1806576" cy="622873"/>
          </a:xfrm>
          <a:prstGeom prst="rect">
            <a:avLst/>
          </a:prstGeom>
          <a:solidFill>
            <a:schemeClr val="bg1">
              <a:lumMod val="95000"/>
            </a:schemeClr>
          </a:solidFill>
          <a:ln>
            <a:noFill/>
          </a:ln>
        </p:spPr>
        <p:txBody>
          <a:bodyPr wrap="square" lIns="180000" tIns="36000" rIns="0" bIns="36000" anchor="ctr" anchorCtr="0">
            <a:noAutofit/>
          </a:bodyPr>
          <a:lstStyle>
            <a:lvl1pPr marL="0" indent="0">
              <a:spcBef>
                <a:spcPts val="0"/>
              </a:spcBef>
              <a:spcAft>
                <a:spcPts val="0"/>
              </a:spcAft>
              <a:buSzPct val="100000"/>
              <a:buFont typeface="+mj-lt"/>
              <a:buNone/>
              <a:defRPr sz="1200"/>
            </a:lvl1pPr>
            <a:lvl2pPr marL="357542" indent="0">
              <a:buNone/>
              <a:defRPr/>
            </a:lvl2pPr>
          </a:lstStyle>
          <a:p>
            <a:pPr lvl="0"/>
            <a:r>
              <a:rPr lang="en-US"/>
              <a:t>Click here to add time</a:t>
            </a:r>
          </a:p>
        </p:txBody>
      </p:sp>
      <p:sp>
        <p:nvSpPr>
          <p:cNvPr id="37" name="Text Placeholder 56">
            <a:extLst>
              <a:ext uri="{FF2B5EF4-FFF2-40B4-BE49-F238E27FC236}">
                <a16:creationId xmlns:a16="http://schemas.microsoft.com/office/drawing/2014/main" id="{3A7C3A87-7723-1809-7E9E-EF4D378776EA}"/>
              </a:ext>
            </a:extLst>
          </p:cNvPr>
          <p:cNvSpPr>
            <a:spLocks noGrp="1"/>
          </p:cNvSpPr>
          <p:nvPr>
            <p:ph type="body" sz="quarter" idx="65" hasCustomPrompt="1"/>
          </p:nvPr>
        </p:nvSpPr>
        <p:spPr>
          <a:xfrm>
            <a:off x="2260405" y="3936307"/>
            <a:ext cx="1806576" cy="622873"/>
          </a:xfrm>
          <a:prstGeom prst="rect">
            <a:avLst/>
          </a:prstGeom>
          <a:solidFill>
            <a:schemeClr val="bg1">
              <a:lumMod val="95000"/>
            </a:schemeClr>
          </a:solidFill>
          <a:ln>
            <a:noFill/>
          </a:ln>
        </p:spPr>
        <p:txBody>
          <a:bodyPr wrap="square" lIns="180000" tIns="36000" rIns="0" bIns="36000" anchor="ctr" anchorCtr="0">
            <a:noAutofit/>
          </a:bodyPr>
          <a:lstStyle>
            <a:lvl1pPr marL="0" indent="0">
              <a:spcBef>
                <a:spcPts val="0"/>
              </a:spcBef>
              <a:spcAft>
                <a:spcPts val="0"/>
              </a:spcAft>
              <a:buSzPct val="100000"/>
              <a:buFont typeface="+mj-lt"/>
              <a:buNone/>
              <a:defRPr sz="1200"/>
            </a:lvl1pPr>
            <a:lvl2pPr marL="357542" indent="0">
              <a:buNone/>
              <a:defRPr/>
            </a:lvl2pPr>
          </a:lstStyle>
          <a:p>
            <a:pPr lvl="0"/>
            <a:r>
              <a:rPr lang="en-US"/>
              <a:t>Click here to add title</a:t>
            </a:r>
          </a:p>
        </p:txBody>
      </p:sp>
      <p:sp>
        <p:nvSpPr>
          <p:cNvPr id="39" name="Text Placeholder 56">
            <a:extLst>
              <a:ext uri="{FF2B5EF4-FFF2-40B4-BE49-F238E27FC236}">
                <a16:creationId xmlns:a16="http://schemas.microsoft.com/office/drawing/2014/main" id="{628705F9-A123-2A2D-32FF-7B08107D72C6}"/>
              </a:ext>
            </a:extLst>
          </p:cNvPr>
          <p:cNvSpPr>
            <a:spLocks noGrp="1"/>
          </p:cNvSpPr>
          <p:nvPr>
            <p:ph type="body" sz="quarter" idx="67" hasCustomPrompt="1"/>
          </p:nvPr>
        </p:nvSpPr>
        <p:spPr>
          <a:xfrm>
            <a:off x="4155681" y="3934835"/>
            <a:ext cx="5775912" cy="622873"/>
          </a:xfrm>
          <a:prstGeom prst="rect">
            <a:avLst/>
          </a:prstGeom>
          <a:solidFill>
            <a:schemeClr val="bg1">
              <a:lumMod val="95000"/>
            </a:schemeClr>
          </a:solidFill>
          <a:ln>
            <a:noFill/>
          </a:ln>
        </p:spPr>
        <p:txBody>
          <a:bodyPr wrap="square" lIns="180000" tIns="36000" rIns="0" bIns="36000" anchor="ctr" anchorCtr="0">
            <a:noAutofit/>
          </a:bodyPr>
          <a:lstStyle>
            <a:lvl1pPr marL="0" indent="0">
              <a:spcBef>
                <a:spcPts val="0"/>
              </a:spcBef>
              <a:spcAft>
                <a:spcPts val="0"/>
              </a:spcAft>
              <a:buSzPct val="100000"/>
              <a:buFont typeface="+mj-lt"/>
              <a:buNone/>
              <a:defRPr sz="1200"/>
            </a:lvl1pPr>
            <a:lvl2pPr marL="357542" indent="0">
              <a:buNone/>
              <a:defRPr/>
            </a:lvl2pPr>
          </a:lstStyle>
          <a:p>
            <a:pPr lvl="0"/>
            <a:r>
              <a:rPr lang="en-US"/>
              <a:t>Click here to add description</a:t>
            </a:r>
          </a:p>
        </p:txBody>
      </p:sp>
      <p:sp>
        <p:nvSpPr>
          <p:cNvPr id="40" name="Text Placeholder 56">
            <a:extLst>
              <a:ext uri="{FF2B5EF4-FFF2-40B4-BE49-F238E27FC236}">
                <a16:creationId xmlns:a16="http://schemas.microsoft.com/office/drawing/2014/main" id="{F265B632-46D9-0F37-3ED6-0F9B8E8AC077}"/>
              </a:ext>
            </a:extLst>
          </p:cNvPr>
          <p:cNvSpPr>
            <a:spLocks noGrp="1"/>
          </p:cNvSpPr>
          <p:nvPr>
            <p:ph type="body" sz="quarter" idx="68" hasCustomPrompt="1"/>
          </p:nvPr>
        </p:nvSpPr>
        <p:spPr>
          <a:xfrm>
            <a:off x="10015536" y="3940381"/>
            <a:ext cx="1806576" cy="622873"/>
          </a:xfrm>
          <a:prstGeom prst="rect">
            <a:avLst/>
          </a:prstGeom>
          <a:solidFill>
            <a:schemeClr val="bg1">
              <a:lumMod val="95000"/>
            </a:schemeClr>
          </a:solidFill>
          <a:ln>
            <a:noFill/>
          </a:ln>
        </p:spPr>
        <p:txBody>
          <a:bodyPr wrap="square" lIns="180000" tIns="36000" rIns="0" bIns="36000" anchor="ctr" anchorCtr="0">
            <a:noAutofit/>
          </a:bodyPr>
          <a:lstStyle>
            <a:lvl1pPr marL="0" indent="0">
              <a:spcBef>
                <a:spcPts val="0"/>
              </a:spcBef>
              <a:spcAft>
                <a:spcPts val="0"/>
              </a:spcAft>
              <a:buSzPct val="100000"/>
              <a:buFont typeface="+mj-lt"/>
              <a:buNone/>
              <a:defRPr sz="1200"/>
            </a:lvl1pPr>
            <a:lvl2pPr marL="357542" indent="0">
              <a:buNone/>
              <a:defRPr/>
            </a:lvl2pPr>
          </a:lstStyle>
          <a:p>
            <a:pPr lvl="0"/>
            <a:r>
              <a:rPr lang="en-US"/>
              <a:t>Click here to add name</a:t>
            </a:r>
          </a:p>
        </p:txBody>
      </p:sp>
      <p:sp>
        <p:nvSpPr>
          <p:cNvPr id="42" name="Text Placeholder 56">
            <a:extLst>
              <a:ext uri="{FF2B5EF4-FFF2-40B4-BE49-F238E27FC236}">
                <a16:creationId xmlns:a16="http://schemas.microsoft.com/office/drawing/2014/main" id="{008D40EE-B83D-3B22-48EC-F0F3848BC573}"/>
              </a:ext>
            </a:extLst>
          </p:cNvPr>
          <p:cNvSpPr>
            <a:spLocks noGrp="1"/>
          </p:cNvSpPr>
          <p:nvPr>
            <p:ph type="body" sz="quarter" idx="69" hasCustomPrompt="1"/>
          </p:nvPr>
        </p:nvSpPr>
        <p:spPr>
          <a:xfrm>
            <a:off x="365125" y="4661368"/>
            <a:ext cx="1806576" cy="622873"/>
          </a:xfrm>
          <a:prstGeom prst="rect">
            <a:avLst/>
          </a:prstGeom>
          <a:solidFill>
            <a:schemeClr val="bg1">
              <a:lumMod val="95000"/>
            </a:schemeClr>
          </a:solidFill>
          <a:ln>
            <a:noFill/>
          </a:ln>
        </p:spPr>
        <p:txBody>
          <a:bodyPr wrap="square" lIns="180000" tIns="36000" rIns="0" bIns="36000" anchor="ctr" anchorCtr="0">
            <a:noAutofit/>
          </a:bodyPr>
          <a:lstStyle>
            <a:lvl1pPr marL="0" indent="0">
              <a:spcBef>
                <a:spcPts val="0"/>
              </a:spcBef>
              <a:spcAft>
                <a:spcPts val="0"/>
              </a:spcAft>
              <a:buSzPct val="100000"/>
              <a:buFont typeface="+mj-lt"/>
              <a:buNone/>
              <a:defRPr sz="1200"/>
            </a:lvl1pPr>
            <a:lvl2pPr marL="357542" indent="0">
              <a:buNone/>
              <a:defRPr/>
            </a:lvl2pPr>
          </a:lstStyle>
          <a:p>
            <a:pPr lvl="0"/>
            <a:r>
              <a:rPr lang="en-US"/>
              <a:t>Click here to add time</a:t>
            </a:r>
          </a:p>
        </p:txBody>
      </p:sp>
      <p:sp>
        <p:nvSpPr>
          <p:cNvPr id="43" name="Text Placeholder 56">
            <a:extLst>
              <a:ext uri="{FF2B5EF4-FFF2-40B4-BE49-F238E27FC236}">
                <a16:creationId xmlns:a16="http://schemas.microsoft.com/office/drawing/2014/main" id="{AACCB668-B5E9-DAFC-DED3-8A115247FF64}"/>
              </a:ext>
            </a:extLst>
          </p:cNvPr>
          <p:cNvSpPr>
            <a:spLocks noGrp="1"/>
          </p:cNvSpPr>
          <p:nvPr>
            <p:ph type="body" sz="quarter" idx="70" hasCustomPrompt="1"/>
          </p:nvPr>
        </p:nvSpPr>
        <p:spPr>
          <a:xfrm>
            <a:off x="2260405" y="4662840"/>
            <a:ext cx="1806576" cy="622873"/>
          </a:xfrm>
          <a:prstGeom prst="rect">
            <a:avLst/>
          </a:prstGeom>
          <a:solidFill>
            <a:schemeClr val="bg1">
              <a:lumMod val="95000"/>
            </a:schemeClr>
          </a:solidFill>
          <a:ln>
            <a:noFill/>
          </a:ln>
        </p:spPr>
        <p:txBody>
          <a:bodyPr wrap="square" lIns="180000" tIns="36000" rIns="0" bIns="36000" anchor="ctr" anchorCtr="0">
            <a:noAutofit/>
          </a:bodyPr>
          <a:lstStyle>
            <a:lvl1pPr marL="0" indent="0">
              <a:spcBef>
                <a:spcPts val="0"/>
              </a:spcBef>
              <a:spcAft>
                <a:spcPts val="0"/>
              </a:spcAft>
              <a:buSzPct val="100000"/>
              <a:buFont typeface="+mj-lt"/>
              <a:buNone/>
              <a:defRPr sz="1200"/>
            </a:lvl1pPr>
            <a:lvl2pPr marL="357542" indent="0">
              <a:buNone/>
              <a:defRPr/>
            </a:lvl2pPr>
          </a:lstStyle>
          <a:p>
            <a:pPr lvl="0"/>
            <a:r>
              <a:rPr lang="en-US"/>
              <a:t>Click here to add title</a:t>
            </a:r>
          </a:p>
        </p:txBody>
      </p:sp>
      <p:sp>
        <p:nvSpPr>
          <p:cNvPr id="45" name="Text Placeholder 56">
            <a:extLst>
              <a:ext uri="{FF2B5EF4-FFF2-40B4-BE49-F238E27FC236}">
                <a16:creationId xmlns:a16="http://schemas.microsoft.com/office/drawing/2014/main" id="{7354E526-901C-95C3-26CE-9A20E0B18946}"/>
              </a:ext>
            </a:extLst>
          </p:cNvPr>
          <p:cNvSpPr>
            <a:spLocks noGrp="1"/>
          </p:cNvSpPr>
          <p:nvPr>
            <p:ph type="body" sz="quarter" idx="72" hasCustomPrompt="1"/>
          </p:nvPr>
        </p:nvSpPr>
        <p:spPr>
          <a:xfrm>
            <a:off x="4155681" y="4661368"/>
            <a:ext cx="5775912" cy="622873"/>
          </a:xfrm>
          <a:prstGeom prst="rect">
            <a:avLst/>
          </a:prstGeom>
          <a:solidFill>
            <a:schemeClr val="bg1">
              <a:lumMod val="95000"/>
            </a:schemeClr>
          </a:solidFill>
          <a:ln>
            <a:noFill/>
          </a:ln>
        </p:spPr>
        <p:txBody>
          <a:bodyPr wrap="square" lIns="180000" tIns="36000" rIns="0" bIns="36000" anchor="ctr" anchorCtr="0">
            <a:noAutofit/>
          </a:bodyPr>
          <a:lstStyle>
            <a:lvl1pPr marL="0" indent="0">
              <a:spcBef>
                <a:spcPts val="0"/>
              </a:spcBef>
              <a:spcAft>
                <a:spcPts val="0"/>
              </a:spcAft>
              <a:buSzPct val="100000"/>
              <a:buFont typeface="+mj-lt"/>
              <a:buNone/>
              <a:defRPr sz="1200"/>
            </a:lvl1pPr>
            <a:lvl2pPr marL="357542" indent="0">
              <a:buNone/>
              <a:defRPr/>
            </a:lvl2pPr>
          </a:lstStyle>
          <a:p>
            <a:pPr lvl="0"/>
            <a:r>
              <a:rPr lang="en-US"/>
              <a:t>Click here to add description</a:t>
            </a:r>
          </a:p>
        </p:txBody>
      </p:sp>
      <p:sp>
        <p:nvSpPr>
          <p:cNvPr id="46" name="Text Placeholder 56">
            <a:extLst>
              <a:ext uri="{FF2B5EF4-FFF2-40B4-BE49-F238E27FC236}">
                <a16:creationId xmlns:a16="http://schemas.microsoft.com/office/drawing/2014/main" id="{6827EDD2-890D-88B8-9468-B8CC0170BE1C}"/>
              </a:ext>
            </a:extLst>
          </p:cNvPr>
          <p:cNvSpPr>
            <a:spLocks noGrp="1"/>
          </p:cNvSpPr>
          <p:nvPr>
            <p:ph type="body" sz="quarter" idx="73" hasCustomPrompt="1"/>
          </p:nvPr>
        </p:nvSpPr>
        <p:spPr>
          <a:xfrm>
            <a:off x="10015536" y="4666914"/>
            <a:ext cx="1806576" cy="622873"/>
          </a:xfrm>
          <a:prstGeom prst="rect">
            <a:avLst/>
          </a:prstGeom>
          <a:solidFill>
            <a:schemeClr val="bg1">
              <a:lumMod val="95000"/>
            </a:schemeClr>
          </a:solidFill>
          <a:ln>
            <a:noFill/>
          </a:ln>
        </p:spPr>
        <p:txBody>
          <a:bodyPr wrap="square" lIns="180000" tIns="36000" rIns="0" bIns="36000" anchor="ctr" anchorCtr="0">
            <a:noAutofit/>
          </a:bodyPr>
          <a:lstStyle>
            <a:lvl1pPr marL="0" indent="0">
              <a:spcBef>
                <a:spcPts val="0"/>
              </a:spcBef>
              <a:spcAft>
                <a:spcPts val="0"/>
              </a:spcAft>
              <a:buSzPct val="100000"/>
              <a:buFont typeface="+mj-lt"/>
              <a:buNone/>
              <a:defRPr sz="1200"/>
            </a:lvl1pPr>
            <a:lvl2pPr marL="357542" indent="0">
              <a:buNone/>
              <a:defRPr/>
            </a:lvl2pPr>
          </a:lstStyle>
          <a:p>
            <a:pPr lvl="0"/>
            <a:r>
              <a:rPr lang="en-US"/>
              <a:t>Click here to add name</a:t>
            </a:r>
          </a:p>
        </p:txBody>
      </p:sp>
      <p:sp>
        <p:nvSpPr>
          <p:cNvPr id="47" name="Text Placeholder 56">
            <a:extLst>
              <a:ext uri="{FF2B5EF4-FFF2-40B4-BE49-F238E27FC236}">
                <a16:creationId xmlns:a16="http://schemas.microsoft.com/office/drawing/2014/main" id="{4777A4E4-9796-193E-982C-EF0B7645C7B3}"/>
              </a:ext>
            </a:extLst>
          </p:cNvPr>
          <p:cNvSpPr>
            <a:spLocks noGrp="1"/>
          </p:cNvSpPr>
          <p:nvPr>
            <p:ph type="body" sz="quarter" idx="74" hasCustomPrompt="1"/>
          </p:nvPr>
        </p:nvSpPr>
        <p:spPr>
          <a:xfrm>
            <a:off x="365125" y="5390306"/>
            <a:ext cx="1806576" cy="622873"/>
          </a:xfrm>
          <a:prstGeom prst="rect">
            <a:avLst/>
          </a:prstGeom>
          <a:solidFill>
            <a:schemeClr val="bg1">
              <a:lumMod val="95000"/>
            </a:schemeClr>
          </a:solidFill>
          <a:ln>
            <a:noFill/>
          </a:ln>
        </p:spPr>
        <p:txBody>
          <a:bodyPr wrap="square" lIns="180000" tIns="36000" rIns="0" bIns="36000" anchor="ctr" anchorCtr="0">
            <a:noAutofit/>
          </a:bodyPr>
          <a:lstStyle>
            <a:lvl1pPr marL="0" indent="0">
              <a:spcBef>
                <a:spcPts val="0"/>
              </a:spcBef>
              <a:spcAft>
                <a:spcPts val="0"/>
              </a:spcAft>
              <a:buSzPct val="100000"/>
              <a:buFont typeface="+mj-lt"/>
              <a:buNone/>
              <a:defRPr sz="1200"/>
            </a:lvl1pPr>
            <a:lvl2pPr marL="357542" indent="0">
              <a:buNone/>
              <a:defRPr/>
            </a:lvl2pPr>
          </a:lstStyle>
          <a:p>
            <a:pPr lvl="0"/>
            <a:r>
              <a:rPr lang="en-US"/>
              <a:t>Click here to add time</a:t>
            </a:r>
          </a:p>
        </p:txBody>
      </p:sp>
      <p:sp>
        <p:nvSpPr>
          <p:cNvPr id="48" name="Text Placeholder 56">
            <a:extLst>
              <a:ext uri="{FF2B5EF4-FFF2-40B4-BE49-F238E27FC236}">
                <a16:creationId xmlns:a16="http://schemas.microsoft.com/office/drawing/2014/main" id="{18741E4F-6C8B-4FC0-EEC2-25E9F07687C3}"/>
              </a:ext>
            </a:extLst>
          </p:cNvPr>
          <p:cNvSpPr>
            <a:spLocks noGrp="1"/>
          </p:cNvSpPr>
          <p:nvPr>
            <p:ph type="body" sz="quarter" idx="75" hasCustomPrompt="1"/>
          </p:nvPr>
        </p:nvSpPr>
        <p:spPr>
          <a:xfrm>
            <a:off x="2260405" y="5391778"/>
            <a:ext cx="1806576" cy="622873"/>
          </a:xfrm>
          <a:prstGeom prst="rect">
            <a:avLst/>
          </a:prstGeom>
          <a:solidFill>
            <a:schemeClr val="bg1">
              <a:lumMod val="95000"/>
            </a:schemeClr>
          </a:solidFill>
          <a:ln>
            <a:noFill/>
          </a:ln>
        </p:spPr>
        <p:txBody>
          <a:bodyPr wrap="square" lIns="180000" tIns="36000" rIns="0" bIns="36000" anchor="ctr" anchorCtr="0">
            <a:noAutofit/>
          </a:bodyPr>
          <a:lstStyle>
            <a:lvl1pPr marL="0" indent="0">
              <a:spcBef>
                <a:spcPts val="0"/>
              </a:spcBef>
              <a:spcAft>
                <a:spcPts val="0"/>
              </a:spcAft>
              <a:buSzPct val="100000"/>
              <a:buFont typeface="+mj-lt"/>
              <a:buNone/>
              <a:defRPr sz="1200"/>
            </a:lvl1pPr>
            <a:lvl2pPr marL="357542" indent="0">
              <a:buNone/>
              <a:defRPr/>
            </a:lvl2pPr>
          </a:lstStyle>
          <a:p>
            <a:pPr lvl="0"/>
            <a:r>
              <a:rPr lang="en-US"/>
              <a:t>Click here to add title</a:t>
            </a:r>
          </a:p>
        </p:txBody>
      </p:sp>
      <p:sp>
        <p:nvSpPr>
          <p:cNvPr id="50" name="Text Placeholder 56">
            <a:extLst>
              <a:ext uri="{FF2B5EF4-FFF2-40B4-BE49-F238E27FC236}">
                <a16:creationId xmlns:a16="http://schemas.microsoft.com/office/drawing/2014/main" id="{0A650997-4229-DB59-1DE4-153B98E709D6}"/>
              </a:ext>
            </a:extLst>
          </p:cNvPr>
          <p:cNvSpPr>
            <a:spLocks noGrp="1"/>
          </p:cNvSpPr>
          <p:nvPr>
            <p:ph type="body" sz="quarter" idx="77" hasCustomPrompt="1"/>
          </p:nvPr>
        </p:nvSpPr>
        <p:spPr>
          <a:xfrm>
            <a:off x="4155681" y="5390306"/>
            <a:ext cx="5775912" cy="622873"/>
          </a:xfrm>
          <a:prstGeom prst="rect">
            <a:avLst/>
          </a:prstGeom>
          <a:solidFill>
            <a:schemeClr val="bg1">
              <a:lumMod val="95000"/>
            </a:schemeClr>
          </a:solidFill>
          <a:ln>
            <a:noFill/>
          </a:ln>
        </p:spPr>
        <p:txBody>
          <a:bodyPr wrap="square" lIns="180000" tIns="36000" rIns="0" bIns="36000" anchor="ctr" anchorCtr="0">
            <a:noAutofit/>
          </a:bodyPr>
          <a:lstStyle>
            <a:lvl1pPr marL="0" indent="0">
              <a:spcBef>
                <a:spcPts val="0"/>
              </a:spcBef>
              <a:spcAft>
                <a:spcPts val="0"/>
              </a:spcAft>
              <a:buSzPct val="100000"/>
              <a:buFont typeface="+mj-lt"/>
              <a:buNone/>
              <a:defRPr sz="1200"/>
            </a:lvl1pPr>
            <a:lvl2pPr marL="357542" indent="0">
              <a:buNone/>
              <a:defRPr/>
            </a:lvl2pPr>
          </a:lstStyle>
          <a:p>
            <a:pPr lvl="0"/>
            <a:r>
              <a:rPr lang="en-US"/>
              <a:t>Click here to add description</a:t>
            </a:r>
          </a:p>
        </p:txBody>
      </p:sp>
      <p:sp>
        <p:nvSpPr>
          <p:cNvPr id="51" name="Text Placeholder 56">
            <a:extLst>
              <a:ext uri="{FF2B5EF4-FFF2-40B4-BE49-F238E27FC236}">
                <a16:creationId xmlns:a16="http://schemas.microsoft.com/office/drawing/2014/main" id="{4707C4EF-FAEA-B516-A61C-5E171DD572BF}"/>
              </a:ext>
            </a:extLst>
          </p:cNvPr>
          <p:cNvSpPr>
            <a:spLocks noGrp="1"/>
          </p:cNvSpPr>
          <p:nvPr>
            <p:ph type="body" sz="quarter" idx="78" hasCustomPrompt="1"/>
          </p:nvPr>
        </p:nvSpPr>
        <p:spPr>
          <a:xfrm>
            <a:off x="10015536" y="5395852"/>
            <a:ext cx="1806576" cy="622873"/>
          </a:xfrm>
          <a:prstGeom prst="rect">
            <a:avLst/>
          </a:prstGeom>
          <a:solidFill>
            <a:schemeClr val="bg1">
              <a:lumMod val="95000"/>
            </a:schemeClr>
          </a:solidFill>
          <a:ln>
            <a:noFill/>
          </a:ln>
        </p:spPr>
        <p:txBody>
          <a:bodyPr wrap="square" lIns="180000" tIns="36000" rIns="0" bIns="36000" anchor="ctr" anchorCtr="0">
            <a:noAutofit/>
          </a:bodyPr>
          <a:lstStyle>
            <a:lvl1pPr marL="0" indent="0">
              <a:spcBef>
                <a:spcPts val="0"/>
              </a:spcBef>
              <a:spcAft>
                <a:spcPts val="0"/>
              </a:spcAft>
              <a:buSzPct val="100000"/>
              <a:buFont typeface="+mj-lt"/>
              <a:buNone/>
              <a:defRPr sz="1200"/>
            </a:lvl1pPr>
            <a:lvl2pPr marL="357542" indent="0">
              <a:buNone/>
              <a:defRPr/>
            </a:lvl2pPr>
          </a:lstStyle>
          <a:p>
            <a:pPr lvl="0"/>
            <a:r>
              <a:rPr lang="en-US"/>
              <a:t>Click here to add name</a:t>
            </a:r>
          </a:p>
        </p:txBody>
      </p:sp>
      <p:sp>
        <p:nvSpPr>
          <p:cNvPr id="23" name="Text Placeholder 56">
            <a:extLst>
              <a:ext uri="{FF2B5EF4-FFF2-40B4-BE49-F238E27FC236}">
                <a16:creationId xmlns:a16="http://schemas.microsoft.com/office/drawing/2014/main" id="{9057C7A0-0734-EE54-7051-9B2733BB4846}"/>
              </a:ext>
            </a:extLst>
          </p:cNvPr>
          <p:cNvSpPr>
            <a:spLocks noGrp="1"/>
          </p:cNvSpPr>
          <p:nvPr>
            <p:ph type="body" sz="quarter" idx="79" hasCustomPrompt="1"/>
          </p:nvPr>
        </p:nvSpPr>
        <p:spPr>
          <a:xfrm>
            <a:off x="365125" y="1752323"/>
            <a:ext cx="1806576" cy="622873"/>
          </a:xfrm>
          <a:prstGeom prst="rect">
            <a:avLst/>
          </a:prstGeom>
          <a:solidFill>
            <a:schemeClr val="bg1">
              <a:lumMod val="95000"/>
            </a:schemeClr>
          </a:solidFill>
          <a:ln>
            <a:noFill/>
          </a:ln>
        </p:spPr>
        <p:txBody>
          <a:bodyPr wrap="square" lIns="180000" tIns="36000" rIns="0" bIns="36000" anchor="ctr" anchorCtr="0">
            <a:noAutofit/>
          </a:bodyPr>
          <a:lstStyle>
            <a:lvl1pPr marL="0" indent="0">
              <a:spcBef>
                <a:spcPts val="0"/>
              </a:spcBef>
              <a:spcAft>
                <a:spcPts val="0"/>
              </a:spcAft>
              <a:buSzPct val="100000"/>
              <a:buFont typeface="+mj-lt"/>
              <a:buNone/>
              <a:defRPr sz="1200"/>
            </a:lvl1pPr>
            <a:lvl2pPr marL="357542" indent="0">
              <a:buNone/>
              <a:defRPr/>
            </a:lvl2pPr>
          </a:lstStyle>
          <a:p>
            <a:pPr lvl="0"/>
            <a:r>
              <a:rPr lang="en-US"/>
              <a:t>Click here to add time</a:t>
            </a:r>
          </a:p>
        </p:txBody>
      </p:sp>
      <p:sp>
        <p:nvSpPr>
          <p:cNvPr id="3" name="Rectangle 2">
            <a:hlinkClick r:id="rId4"/>
            <a:extLst>
              <a:ext uri="{FF2B5EF4-FFF2-40B4-BE49-F238E27FC236}">
                <a16:creationId xmlns:a16="http://schemas.microsoft.com/office/drawing/2014/main" id="{2E429E51-4986-1E60-28C4-A0A931C40F9E}"/>
              </a:ext>
            </a:extLst>
          </p:cNvPr>
          <p:cNvSpPr/>
          <p:nvPr userDrawn="1"/>
        </p:nvSpPr>
        <p:spPr bwMode="auto">
          <a:xfrm>
            <a:off x="10793895" y="6137672"/>
            <a:ext cx="330392" cy="439533"/>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en-US" sz="1600" kern="0" err="1">
              <a:solidFill>
                <a:schemeClr val="tx1"/>
              </a:solidFill>
            </a:endParaRPr>
          </a:p>
        </p:txBody>
      </p:sp>
      <p:sp>
        <p:nvSpPr>
          <p:cNvPr id="4" name="Rectangle 3">
            <a:hlinkClick r:id="rId5"/>
            <a:extLst>
              <a:ext uri="{FF2B5EF4-FFF2-40B4-BE49-F238E27FC236}">
                <a16:creationId xmlns:a16="http://schemas.microsoft.com/office/drawing/2014/main" id="{FCA1F8CD-2844-2AD6-D4CA-721361131317}"/>
              </a:ext>
            </a:extLst>
          </p:cNvPr>
          <p:cNvSpPr/>
          <p:nvPr userDrawn="1"/>
        </p:nvSpPr>
        <p:spPr bwMode="auto">
          <a:xfrm>
            <a:off x="11124287" y="6156426"/>
            <a:ext cx="330392" cy="439533"/>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en-US" sz="1600" kern="0" err="1">
              <a:solidFill>
                <a:schemeClr val="tx1"/>
              </a:solidFill>
            </a:endParaRPr>
          </a:p>
        </p:txBody>
      </p:sp>
      <p:sp>
        <p:nvSpPr>
          <p:cNvPr id="8" name="Rectangle 7">
            <a:hlinkClick r:id="rId6"/>
            <a:extLst>
              <a:ext uri="{FF2B5EF4-FFF2-40B4-BE49-F238E27FC236}">
                <a16:creationId xmlns:a16="http://schemas.microsoft.com/office/drawing/2014/main" id="{4094CDFA-77D5-A26B-443B-AB372E97B93F}"/>
              </a:ext>
            </a:extLst>
          </p:cNvPr>
          <p:cNvSpPr/>
          <p:nvPr userDrawn="1"/>
        </p:nvSpPr>
        <p:spPr bwMode="auto">
          <a:xfrm>
            <a:off x="11454679" y="6147049"/>
            <a:ext cx="330392" cy="439533"/>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en-US" sz="1600" kern="0" err="1">
              <a:solidFill>
                <a:schemeClr val="tx1"/>
              </a:solidFill>
            </a:endParaRPr>
          </a:p>
        </p:txBody>
      </p:sp>
    </p:spTree>
    <p:custDataLst>
      <p:tags r:id="rId1"/>
    </p:custDataLst>
    <p:extLst>
      <p:ext uri="{BB962C8B-B14F-4D97-AF65-F5344CB8AC3E}">
        <p14:creationId xmlns:p14="http://schemas.microsoft.com/office/powerpoint/2010/main" val="2920336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0DD48070-D695-60C2-898C-9832D9369B0C}"/>
              </a:ext>
            </a:extLst>
          </p:cNvPr>
          <p:cNvSpPr>
            <a:spLocks noGrp="1"/>
          </p:cNvSpPr>
          <p:nvPr>
            <p:ph type="body" sz="quarter" idx="22" hasCustomPrompt="1"/>
          </p:nvPr>
        </p:nvSpPr>
        <p:spPr>
          <a:xfrm>
            <a:off x="365125" y="1311162"/>
            <a:ext cx="11460164" cy="4484800"/>
          </a:xfrm>
          <a:custGeom>
            <a:avLst/>
            <a:gdLst>
              <a:gd name="connsiteX0" fmla="*/ 185682 w 11460164"/>
              <a:gd name="connsiteY0" fmla="*/ 0 h 4484800"/>
              <a:gd name="connsiteX1" fmla="*/ 11274482 w 11460164"/>
              <a:gd name="connsiteY1" fmla="*/ 0 h 4484800"/>
              <a:gd name="connsiteX2" fmla="*/ 11460164 w 11460164"/>
              <a:gd name="connsiteY2" fmla="*/ 185682 h 4484800"/>
              <a:gd name="connsiteX3" fmla="*/ 11460164 w 11460164"/>
              <a:gd name="connsiteY3" fmla="*/ 456183 h 4484800"/>
              <a:gd name="connsiteX4" fmla="*/ 11460164 w 11460164"/>
              <a:gd name="connsiteY4" fmla="*/ 715601 h 4484800"/>
              <a:gd name="connsiteX5" fmla="*/ 11460164 w 11460164"/>
              <a:gd name="connsiteY5" fmla="*/ 4299118 h 4484800"/>
              <a:gd name="connsiteX6" fmla="*/ 11274482 w 11460164"/>
              <a:gd name="connsiteY6" fmla="*/ 4484800 h 4484800"/>
              <a:gd name="connsiteX7" fmla="*/ 185682 w 11460164"/>
              <a:gd name="connsiteY7" fmla="*/ 4484800 h 4484800"/>
              <a:gd name="connsiteX8" fmla="*/ 0 w 11460164"/>
              <a:gd name="connsiteY8" fmla="*/ 4299118 h 4484800"/>
              <a:gd name="connsiteX9" fmla="*/ 0 w 11460164"/>
              <a:gd name="connsiteY9" fmla="*/ 715601 h 4484800"/>
              <a:gd name="connsiteX10" fmla="*/ 0 w 11460164"/>
              <a:gd name="connsiteY10" fmla="*/ 456183 h 4484800"/>
              <a:gd name="connsiteX11" fmla="*/ 0 w 11460164"/>
              <a:gd name="connsiteY11" fmla="*/ 185682 h 4484800"/>
              <a:gd name="connsiteX12" fmla="*/ 185682 w 11460164"/>
              <a:gd name="connsiteY12" fmla="*/ 0 h 448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60164" h="4484800">
                <a:moveTo>
                  <a:pt x="185682" y="0"/>
                </a:moveTo>
                <a:lnTo>
                  <a:pt x="11274482" y="0"/>
                </a:lnTo>
                <a:cubicBezTo>
                  <a:pt x="11377031" y="0"/>
                  <a:pt x="11460164" y="83133"/>
                  <a:pt x="11460164" y="185682"/>
                </a:cubicBezTo>
                <a:lnTo>
                  <a:pt x="11460164" y="456183"/>
                </a:lnTo>
                <a:lnTo>
                  <a:pt x="11460164" y="715601"/>
                </a:lnTo>
                <a:lnTo>
                  <a:pt x="11460164" y="4299118"/>
                </a:lnTo>
                <a:cubicBezTo>
                  <a:pt x="11460164" y="4401667"/>
                  <a:pt x="11377031" y="4484800"/>
                  <a:pt x="11274482" y="4484800"/>
                </a:cubicBezTo>
                <a:lnTo>
                  <a:pt x="185682" y="4484800"/>
                </a:lnTo>
                <a:cubicBezTo>
                  <a:pt x="83133" y="4484800"/>
                  <a:pt x="0" y="4401667"/>
                  <a:pt x="0" y="4299118"/>
                </a:cubicBezTo>
                <a:lnTo>
                  <a:pt x="0" y="715601"/>
                </a:lnTo>
                <a:lnTo>
                  <a:pt x="0" y="456183"/>
                </a:lnTo>
                <a:lnTo>
                  <a:pt x="0" y="185682"/>
                </a:lnTo>
                <a:cubicBezTo>
                  <a:pt x="0" y="83133"/>
                  <a:pt x="83133" y="0"/>
                  <a:pt x="185682" y="0"/>
                </a:cubicBezTo>
                <a:close/>
              </a:path>
            </a:pathLst>
          </a:custGeom>
          <a:solidFill>
            <a:schemeClr val="bg1">
              <a:lumMod val="95000"/>
            </a:schemeClr>
          </a:solidFill>
          <a:ln>
            <a:noFill/>
          </a:ln>
        </p:spPr>
        <p:txBody>
          <a:bodyPr wrap="square" tIns="180000">
            <a:noAutofit/>
          </a:bodyPr>
          <a:lstStyle>
            <a:lvl1pPr>
              <a:defRPr/>
            </a:lvl1pPr>
          </a:lstStyle>
          <a:p>
            <a:pPr lvl="0"/>
            <a:r>
              <a:rPr lang="en-US"/>
              <a:t>Click to enter TEXT content ONLY.</a:t>
            </a:r>
            <a:br>
              <a:rPr lang="en-US"/>
            </a:br>
            <a:r>
              <a:rPr lang="en-US"/>
              <a:t>If text content appears outside of grey holder please reduce the size of the font.</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5"/>
          <p:cNvSpPr>
            <a:spLocks noGrp="1"/>
          </p:cNvSpPr>
          <p:nvPr>
            <p:ph type="body" sz="quarter" idx="18" hasCustomPrompt="1"/>
          </p:nvPr>
        </p:nvSpPr>
        <p:spPr>
          <a:xfrm>
            <a:off x="365125" y="5792438"/>
            <a:ext cx="11460164" cy="298800"/>
          </a:xfrm>
          <a:prstGeom prst="rect">
            <a:avLst/>
          </a:prstGeom>
        </p:spPr>
        <p:txBody>
          <a:bodyPr wrap="square" lIns="0" tIns="72000" rIns="0" bIns="72000" anchor="b" anchorCtr="0">
            <a:noAutofit/>
          </a:bodyPr>
          <a:lstStyle>
            <a:lvl1pPr marL="0" indent="0">
              <a:spcBef>
                <a:spcPts val="0"/>
              </a:spcBef>
              <a:spcAft>
                <a:spcPts val="0"/>
              </a:spcAft>
              <a:buNone/>
              <a:defRPr sz="1200" baseline="0"/>
            </a:lvl1pPr>
            <a:lvl2pPr marL="357542" indent="0">
              <a:buNone/>
              <a:defRPr sz="1067"/>
            </a:lvl2pPr>
            <a:lvl3pPr marL="719982" indent="0">
              <a:buNone/>
              <a:defRPr sz="1067"/>
            </a:lvl3pPr>
            <a:lvl4pPr marL="1081424" indent="0">
              <a:buNone/>
              <a:defRPr sz="1067"/>
            </a:lvl4pPr>
            <a:lvl5pPr marL="1439964" indent="0">
              <a:buNone/>
              <a:defRPr sz="1067"/>
            </a:lvl5pPr>
          </a:lstStyle>
          <a:p>
            <a:pPr lvl="0"/>
            <a:r>
              <a:rPr lang="en-GB"/>
              <a:t>Insert Source text here</a:t>
            </a:r>
          </a:p>
        </p:txBody>
      </p:sp>
      <p:sp>
        <p:nvSpPr>
          <p:cNvPr id="3" name="Date Placeholder 2">
            <a:extLst>
              <a:ext uri="{FF2B5EF4-FFF2-40B4-BE49-F238E27FC236}">
                <a16:creationId xmlns:a16="http://schemas.microsoft.com/office/drawing/2014/main" id="{341B731B-8FAA-4A1B-8740-D7002967C1CA}"/>
              </a:ext>
            </a:extLst>
          </p:cNvPr>
          <p:cNvSpPr>
            <a:spLocks noGrp="1"/>
          </p:cNvSpPr>
          <p:nvPr>
            <p:ph type="dt" sz="half" idx="19"/>
          </p:nvPr>
        </p:nvSpPr>
        <p:spPr/>
        <p:txBody>
          <a:bodyPr/>
          <a:lstStyle/>
          <a:p>
            <a:fld id="{DB124F8D-6A21-41BB-B641-CA493D4F9456}" type="datetime4">
              <a:rPr lang="en-GB" smtClean="0"/>
              <a:t>17 March 2023</a:t>
            </a:fld>
            <a:endParaRPr lang="en-GB"/>
          </a:p>
        </p:txBody>
      </p:sp>
      <p:sp>
        <p:nvSpPr>
          <p:cNvPr id="5" name="Footer Placeholder 4">
            <a:extLst>
              <a:ext uri="{FF2B5EF4-FFF2-40B4-BE49-F238E27FC236}">
                <a16:creationId xmlns:a16="http://schemas.microsoft.com/office/drawing/2014/main" id="{D1C84BE9-25CA-45B1-9061-9DCABA70A1E6}"/>
              </a:ext>
            </a:extLst>
          </p:cNvPr>
          <p:cNvSpPr>
            <a:spLocks noGrp="1"/>
          </p:cNvSpPr>
          <p:nvPr>
            <p:ph type="ftr" sz="quarter" idx="20"/>
          </p:nvPr>
        </p:nvSpPr>
        <p:spPr/>
        <p:txBody>
          <a:bodyPr/>
          <a:lstStyle/>
          <a:p>
            <a:endParaRPr lang="en-GB"/>
          </a:p>
        </p:txBody>
      </p:sp>
      <p:sp>
        <p:nvSpPr>
          <p:cNvPr id="11" name="Slide Number Placeholder 10">
            <a:extLst>
              <a:ext uri="{FF2B5EF4-FFF2-40B4-BE49-F238E27FC236}">
                <a16:creationId xmlns:a16="http://schemas.microsoft.com/office/drawing/2014/main" id="{BF0296A1-E119-4AEC-80A5-65FD719F9631}"/>
              </a:ext>
            </a:extLst>
          </p:cNvPr>
          <p:cNvSpPr>
            <a:spLocks noGrp="1"/>
          </p:cNvSpPr>
          <p:nvPr>
            <p:ph type="sldNum" sz="quarter" idx="21"/>
          </p:nvPr>
        </p:nvSpPr>
        <p:spPr/>
        <p:txBody>
          <a:bodyPr/>
          <a:lstStyle/>
          <a:p>
            <a:fld id="{9F9F533D-B52E-4A2F-BF72-0ADD2D94BD75}" type="slidenum">
              <a:rPr lang="en-GB" smtClean="0"/>
              <a:pPr/>
              <a:t>‹#›</a:t>
            </a:fld>
            <a:endParaRPr lang="en-GB"/>
          </a:p>
        </p:txBody>
      </p:sp>
      <p:sp>
        <p:nvSpPr>
          <p:cNvPr id="12" name="Title 1">
            <a:extLst>
              <a:ext uri="{FF2B5EF4-FFF2-40B4-BE49-F238E27FC236}">
                <a16:creationId xmlns:a16="http://schemas.microsoft.com/office/drawing/2014/main" id="{88C0D48C-007D-FEEC-D1DF-C00891876F0F}"/>
              </a:ext>
            </a:extLst>
          </p:cNvPr>
          <p:cNvSpPr>
            <a:spLocks noGrp="1"/>
          </p:cNvSpPr>
          <p:nvPr>
            <p:ph type="title"/>
          </p:nvPr>
        </p:nvSpPr>
        <p:spPr>
          <a:xfrm>
            <a:off x="365125" y="242888"/>
            <a:ext cx="11460163" cy="430887"/>
          </a:xfrm>
        </p:spPr>
        <p:txBody>
          <a:bodyPr/>
          <a:lstStyle/>
          <a:p>
            <a:r>
              <a:rPr lang="en-GB"/>
              <a:t>Click to edit Master title style</a:t>
            </a:r>
            <a:endParaRPr lang="en-US"/>
          </a:p>
        </p:txBody>
      </p:sp>
      <p:sp>
        <p:nvSpPr>
          <p:cNvPr id="13" name="Subtitle 2">
            <a:extLst>
              <a:ext uri="{FF2B5EF4-FFF2-40B4-BE49-F238E27FC236}">
                <a16:creationId xmlns:a16="http://schemas.microsoft.com/office/drawing/2014/main" id="{1F6E4BF1-5B10-6CC3-60CB-FA773CAB8AF3}"/>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4" name="Freeform: Shape 13">
            <a:extLst>
              <a:ext uri="{FF2B5EF4-FFF2-40B4-BE49-F238E27FC236}">
                <a16:creationId xmlns:a16="http://schemas.microsoft.com/office/drawing/2014/main" id="{099DCD39-6F77-D442-9C41-7FE9A4CBB7FE}"/>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custDataLst>
      <p:tags r:id="rId1"/>
    </p:custDataLst>
    <p:extLst>
      <p:ext uri="{BB962C8B-B14F-4D97-AF65-F5344CB8AC3E}">
        <p14:creationId xmlns:p14="http://schemas.microsoft.com/office/powerpoint/2010/main" val="1903893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Large Bullet">
    <p:spTree>
      <p:nvGrpSpPr>
        <p:cNvPr id="1" name=""/>
        <p:cNvGrpSpPr/>
        <p:nvPr/>
      </p:nvGrpSpPr>
      <p:grpSpPr>
        <a:xfrm>
          <a:off x="0" y="0"/>
          <a:ext cx="0" cy="0"/>
          <a:chOff x="0" y="0"/>
          <a:chExt cx="0" cy="0"/>
        </a:xfrm>
      </p:grpSpPr>
      <p:pic>
        <p:nvPicPr>
          <p:cNvPr id="12" name="Picture 11" descr="A picture containing text, screen, screenshot&#10;&#10;Description automatically generated">
            <a:extLst>
              <a:ext uri="{FF2B5EF4-FFF2-40B4-BE49-F238E27FC236}">
                <a16:creationId xmlns:a16="http://schemas.microsoft.com/office/drawing/2014/main" id="{E5BB0061-16EE-6573-F2DD-A5727A219FB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98" t="15586" r="70963" b="65915"/>
          <a:stretch/>
        </p:blipFill>
        <p:spPr>
          <a:xfrm>
            <a:off x="-12880" y="1520289"/>
            <a:ext cx="3552202" cy="1268638"/>
          </a:xfrm>
          <a:prstGeom prst="rect">
            <a:avLst/>
          </a:prstGeom>
        </p:spPr>
      </p:pic>
      <p:sp>
        <p:nvSpPr>
          <p:cNvPr id="9" name="Title 1">
            <a:extLst>
              <a:ext uri="{FF2B5EF4-FFF2-40B4-BE49-F238E27FC236}">
                <a16:creationId xmlns:a16="http://schemas.microsoft.com/office/drawing/2014/main" id="{3A7A86B9-637F-F18A-3604-5A44F7C4442F}"/>
              </a:ext>
            </a:extLst>
          </p:cNvPr>
          <p:cNvSpPr>
            <a:spLocks noGrp="1"/>
          </p:cNvSpPr>
          <p:nvPr>
            <p:ph type="title"/>
          </p:nvPr>
        </p:nvSpPr>
        <p:spPr>
          <a:xfrm>
            <a:off x="365125" y="242888"/>
            <a:ext cx="11460163" cy="430887"/>
          </a:xfrm>
        </p:spPr>
        <p:txBody>
          <a:bodyPr/>
          <a:lstStyle/>
          <a:p>
            <a:r>
              <a:rPr lang="en-GB"/>
              <a:t>Click to edit Master title style</a:t>
            </a:r>
            <a:endParaRPr lang="en-US"/>
          </a:p>
        </p:txBody>
      </p:sp>
      <p:sp>
        <p:nvSpPr>
          <p:cNvPr id="10" name="Subtitle 2">
            <a:extLst>
              <a:ext uri="{FF2B5EF4-FFF2-40B4-BE49-F238E27FC236}">
                <a16:creationId xmlns:a16="http://schemas.microsoft.com/office/drawing/2014/main" id="{5A89E078-B97D-529E-FF83-DF5AD69D51F2}"/>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3" name="Freeform: Shape 12">
            <a:extLst>
              <a:ext uri="{FF2B5EF4-FFF2-40B4-BE49-F238E27FC236}">
                <a16:creationId xmlns:a16="http://schemas.microsoft.com/office/drawing/2014/main" id="{22D601A5-6CEE-D258-CCEB-85D1BB27BD87}"/>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6" name="Picture 5" descr="A picture containing text, screen, screenshot&#10;&#10;Description automatically generated">
            <a:extLst>
              <a:ext uri="{FF2B5EF4-FFF2-40B4-BE49-F238E27FC236}">
                <a16:creationId xmlns:a16="http://schemas.microsoft.com/office/drawing/2014/main" id="{EC4F4CEB-512D-1E25-B790-D9963272394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340" t="73688" r="70607" b="4150"/>
          <a:stretch/>
        </p:blipFill>
        <p:spPr>
          <a:xfrm>
            <a:off x="132021" y="3868883"/>
            <a:ext cx="3420180" cy="1519881"/>
          </a:xfrm>
          <a:prstGeom prst="rect">
            <a:avLst/>
          </a:prstGeom>
        </p:spPr>
      </p:pic>
      <p:pic>
        <p:nvPicPr>
          <p:cNvPr id="7" name="Picture 6" descr="A picture containing text, screen, screenshot&#10;&#10;Description automatically generated">
            <a:extLst>
              <a:ext uri="{FF2B5EF4-FFF2-40B4-BE49-F238E27FC236}">
                <a16:creationId xmlns:a16="http://schemas.microsoft.com/office/drawing/2014/main" id="{8B2E9EA3-F606-F727-15C8-F02620E14F0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4051" t="45676" r="37896" b="32162"/>
          <a:stretch/>
        </p:blipFill>
        <p:spPr>
          <a:xfrm>
            <a:off x="6179175" y="1554005"/>
            <a:ext cx="3420180" cy="1519881"/>
          </a:xfrm>
          <a:prstGeom prst="rect">
            <a:avLst/>
          </a:prstGeom>
        </p:spPr>
      </p:pic>
      <p:pic>
        <p:nvPicPr>
          <p:cNvPr id="11" name="Picture 10" descr="A picture containing text, screen, screenshot&#10;&#10;Description automatically generated">
            <a:extLst>
              <a:ext uri="{FF2B5EF4-FFF2-40B4-BE49-F238E27FC236}">
                <a16:creationId xmlns:a16="http://schemas.microsoft.com/office/drawing/2014/main" id="{DC777967-FF7F-8094-3C53-9F30E6C8E29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257" t="45929" r="75331" b="35572"/>
          <a:stretch/>
        </p:blipFill>
        <p:spPr>
          <a:xfrm>
            <a:off x="6140538" y="3948346"/>
            <a:ext cx="2854411" cy="1268638"/>
          </a:xfrm>
          <a:prstGeom prst="rect">
            <a:avLst/>
          </a:prstGeom>
        </p:spPr>
      </p:pic>
      <p:pic>
        <p:nvPicPr>
          <p:cNvPr id="14" name="Picture 13" descr="A picture containing text, screen, screenshot&#10;&#10;Description automatically generated">
            <a:extLst>
              <a:ext uri="{FF2B5EF4-FFF2-40B4-BE49-F238E27FC236}">
                <a16:creationId xmlns:a16="http://schemas.microsoft.com/office/drawing/2014/main" id="{65E73067-B843-98DD-2736-DF99ECC64B8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340" t="73688" r="70607" b="4150"/>
          <a:stretch/>
        </p:blipFill>
        <p:spPr>
          <a:xfrm>
            <a:off x="132021" y="3868882"/>
            <a:ext cx="3420180" cy="1519881"/>
          </a:xfrm>
          <a:prstGeom prst="rect">
            <a:avLst/>
          </a:prstGeom>
        </p:spPr>
      </p:pic>
    </p:spTree>
    <p:custDataLst>
      <p:tags r:id="rId1"/>
    </p:custDataLst>
    <p:extLst>
      <p:ext uri="{BB962C8B-B14F-4D97-AF65-F5344CB8AC3E}">
        <p14:creationId xmlns:p14="http://schemas.microsoft.com/office/powerpoint/2010/main" val="1867123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Large Bulle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151742-951B-4B8B-93F8-F6814A0074E2}"/>
              </a:ext>
            </a:extLst>
          </p:cNvPr>
          <p:cNvSpPr>
            <a:spLocks noGrp="1"/>
          </p:cNvSpPr>
          <p:nvPr>
            <p:ph type="dt" sz="half" idx="19"/>
          </p:nvPr>
        </p:nvSpPr>
        <p:spPr/>
        <p:txBody>
          <a:bodyPr/>
          <a:lstStyle/>
          <a:p>
            <a:fld id="{397F4CD0-83C1-4C99-A2BD-6DA4A1CC9D00}" type="datetime4">
              <a:rPr lang="en-GB" smtClean="0"/>
              <a:t>17 March 2023</a:t>
            </a:fld>
            <a:endParaRPr lang="en-GB"/>
          </a:p>
        </p:txBody>
      </p:sp>
      <p:sp>
        <p:nvSpPr>
          <p:cNvPr id="3" name="Footer Placeholder 2">
            <a:extLst>
              <a:ext uri="{FF2B5EF4-FFF2-40B4-BE49-F238E27FC236}">
                <a16:creationId xmlns:a16="http://schemas.microsoft.com/office/drawing/2014/main" id="{5E4920F6-7DEA-40DB-B124-F0789E56046F}"/>
              </a:ext>
            </a:extLst>
          </p:cNvPr>
          <p:cNvSpPr>
            <a:spLocks noGrp="1"/>
          </p:cNvSpPr>
          <p:nvPr>
            <p:ph type="ftr" sz="quarter" idx="20"/>
          </p:nvPr>
        </p:nvSpPr>
        <p:spPr/>
        <p:txBody>
          <a:bodyPr/>
          <a:lstStyle/>
          <a:p>
            <a:endParaRPr lang="en-GB"/>
          </a:p>
        </p:txBody>
      </p:sp>
      <p:sp>
        <p:nvSpPr>
          <p:cNvPr id="4" name="Slide Number Placeholder 3">
            <a:extLst>
              <a:ext uri="{FF2B5EF4-FFF2-40B4-BE49-F238E27FC236}">
                <a16:creationId xmlns:a16="http://schemas.microsoft.com/office/drawing/2014/main" id="{D4DDB722-CBB2-49EC-937E-10206DEB6BD1}"/>
              </a:ext>
            </a:extLst>
          </p:cNvPr>
          <p:cNvSpPr>
            <a:spLocks noGrp="1"/>
          </p:cNvSpPr>
          <p:nvPr>
            <p:ph type="sldNum" sz="quarter" idx="21"/>
          </p:nvPr>
        </p:nvSpPr>
        <p:spPr/>
        <p:txBody>
          <a:bodyPr/>
          <a:lstStyle/>
          <a:p>
            <a:fld id="{9F9F533D-B52E-4A2F-BF72-0ADD2D94BD75}" type="slidenum">
              <a:rPr lang="en-GB" smtClean="0"/>
              <a:pPr/>
              <a:t>‹#›</a:t>
            </a:fld>
            <a:endParaRPr lang="en-GB"/>
          </a:p>
        </p:txBody>
      </p:sp>
      <p:sp>
        <p:nvSpPr>
          <p:cNvPr id="9" name="Title 1">
            <a:extLst>
              <a:ext uri="{FF2B5EF4-FFF2-40B4-BE49-F238E27FC236}">
                <a16:creationId xmlns:a16="http://schemas.microsoft.com/office/drawing/2014/main" id="{3A7A86B9-637F-F18A-3604-5A44F7C4442F}"/>
              </a:ext>
            </a:extLst>
          </p:cNvPr>
          <p:cNvSpPr>
            <a:spLocks noGrp="1"/>
          </p:cNvSpPr>
          <p:nvPr>
            <p:ph type="title"/>
          </p:nvPr>
        </p:nvSpPr>
        <p:spPr>
          <a:xfrm>
            <a:off x="365125" y="242888"/>
            <a:ext cx="11460163" cy="430887"/>
          </a:xfrm>
        </p:spPr>
        <p:txBody>
          <a:bodyPr/>
          <a:lstStyle/>
          <a:p>
            <a:r>
              <a:rPr lang="en-GB"/>
              <a:t>Click to edit Master title style</a:t>
            </a:r>
            <a:endParaRPr lang="en-US"/>
          </a:p>
        </p:txBody>
      </p:sp>
      <p:sp>
        <p:nvSpPr>
          <p:cNvPr id="10" name="Subtitle 2">
            <a:extLst>
              <a:ext uri="{FF2B5EF4-FFF2-40B4-BE49-F238E27FC236}">
                <a16:creationId xmlns:a16="http://schemas.microsoft.com/office/drawing/2014/main" id="{5A89E078-B97D-529E-FF83-DF5AD69D51F2}"/>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3" name="Freeform: Shape 12">
            <a:extLst>
              <a:ext uri="{FF2B5EF4-FFF2-40B4-BE49-F238E27FC236}">
                <a16:creationId xmlns:a16="http://schemas.microsoft.com/office/drawing/2014/main" id="{22D601A5-6CEE-D258-CCEB-85D1BB27BD87}"/>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8" name="Rectangle 7">
            <a:extLst>
              <a:ext uri="{FF2B5EF4-FFF2-40B4-BE49-F238E27FC236}">
                <a16:creationId xmlns:a16="http://schemas.microsoft.com/office/drawing/2014/main" id="{BBDAFC71-26FC-1ABA-A814-1286CD701C51}"/>
              </a:ext>
            </a:extLst>
          </p:cNvPr>
          <p:cNvSpPr/>
          <p:nvPr userDrawn="1"/>
        </p:nvSpPr>
        <p:spPr bwMode="auto">
          <a:xfrm>
            <a:off x="4043301" y="4940135"/>
            <a:ext cx="7781987" cy="1816925"/>
          </a:xfrm>
          <a:prstGeom prst="rect">
            <a:avLst/>
          </a:prstGeom>
          <a:solidFill>
            <a:schemeClr val="bg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en-US" sz="1600" kern="0" err="1">
              <a:solidFill>
                <a:schemeClr val="tx1"/>
              </a:solidFill>
            </a:endParaRPr>
          </a:p>
        </p:txBody>
      </p:sp>
      <p:pic>
        <p:nvPicPr>
          <p:cNvPr id="7" name="Picture 6" descr="A picture containing text, screen, screenshot&#10;&#10;Description automatically generated">
            <a:extLst>
              <a:ext uri="{FF2B5EF4-FFF2-40B4-BE49-F238E27FC236}">
                <a16:creationId xmlns:a16="http://schemas.microsoft.com/office/drawing/2014/main" id="{1747EE5D-4BCF-E142-4998-578049338E9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953" t="73941" r="5994" b="3897"/>
          <a:stretch/>
        </p:blipFill>
        <p:spPr>
          <a:xfrm>
            <a:off x="6192054" y="1509598"/>
            <a:ext cx="3420180" cy="1519881"/>
          </a:xfrm>
          <a:prstGeom prst="rect">
            <a:avLst/>
          </a:prstGeom>
        </p:spPr>
      </p:pic>
      <p:pic>
        <p:nvPicPr>
          <p:cNvPr id="11" name="Picture 10" descr="A picture containing text, screen, screenshot&#10;&#10;Description automatically generated">
            <a:extLst>
              <a:ext uri="{FF2B5EF4-FFF2-40B4-BE49-F238E27FC236}">
                <a16:creationId xmlns:a16="http://schemas.microsoft.com/office/drawing/2014/main" id="{E0F696DC-9EBC-1274-5956-9F5C312378D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566" t="15166" r="6381" b="62672"/>
          <a:stretch/>
        </p:blipFill>
        <p:spPr>
          <a:xfrm>
            <a:off x="132021" y="3881761"/>
            <a:ext cx="3420180" cy="1519881"/>
          </a:xfrm>
          <a:prstGeom prst="rect">
            <a:avLst/>
          </a:prstGeom>
        </p:spPr>
      </p:pic>
      <p:pic>
        <p:nvPicPr>
          <p:cNvPr id="12" name="Picture 11" descr="A picture containing text, screen, screenshot&#10;&#10;Description automatically generated">
            <a:extLst>
              <a:ext uri="{FF2B5EF4-FFF2-40B4-BE49-F238E27FC236}">
                <a16:creationId xmlns:a16="http://schemas.microsoft.com/office/drawing/2014/main" id="{CCD4328A-6F1B-DA77-E834-B5750A75149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2324" t="15586" r="38541" b="65915"/>
          <a:stretch/>
        </p:blipFill>
        <p:spPr>
          <a:xfrm>
            <a:off x="-12880" y="1520289"/>
            <a:ext cx="3552202" cy="1268638"/>
          </a:xfrm>
          <a:prstGeom prst="rect">
            <a:avLst/>
          </a:prstGeom>
        </p:spPr>
      </p:pic>
      <p:pic>
        <p:nvPicPr>
          <p:cNvPr id="14" name="Picture 13" descr="A picture containing text, screen, screenshot&#10;&#10;Description automatically generated">
            <a:extLst>
              <a:ext uri="{FF2B5EF4-FFF2-40B4-BE49-F238E27FC236}">
                <a16:creationId xmlns:a16="http://schemas.microsoft.com/office/drawing/2014/main" id="{B9C86C38-7C69-B90E-6B0A-903A66D6CC7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734" t="46416" r="10854" b="35085"/>
          <a:stretch/>
        </p:blipFill>
        <p:spPr>
          <a:xfrm>
            <a:off x="6192054" y="3828522"/>
            <a:ext cx="2854411" cy="1268638"/>
          </a:xfrm>
          <a:prstGeom prst="rect">
            <a:avLst/>
          </a:prstGeom>
        </p:spPr>
      </p:pic>
    </p:spTree>
    <p:custDataLst>
      <p:tags r:id="rId1"/>
    </p:custDataLst>
    <p:extLst>
      <p:ext uri="{BB962C8B-B14F-4D97-AF65-F5344CB8AC3E}">
        <p14:creationId xmlns:p14="http://schemas.microsoft.com/office/powerpoint/2010/main" val="3619953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with Subheading">
    <p:spTree>
      <p:nvGrpSpPr>
        <p:cNvPr id="1" name=""/>
        <p:cNvGrpSpPr/>
        <p:nvPr/>
      </p:nvGrpSpPr>
      <p:grpSpPr>
        <a:xfrm>
          <a:off x="0" y="0"/>
          <a:ext cx="0" cy="0"/>
          <a:chOff x="0" y="0"/>
          <a:chExt cx="0" cy="0"/>
        </a:xfrm>
      </p:grpSpPr>
      <p:sp>
        <p:nvSpPr>
          <p:cNvPr id="11" name="Text Placeholder 2"/>
          <p:cNvSpPr>
            <a:spLocks noGrp="1"/>
          </p:cNvSpPr>
          <p:nvPr>
            <p:ph type="body" sz="quarter" idx="13" hasCustomPrompt="1"/>
          </p:nvPr>
        </p:nvSpPr>
        <p:spPr>
          <a:xfrm>
            <a:off x="365456" y="1303338"/>
            <a:ext cx="11460701" cy="399600"/>
          </a:xfrm>
          <a:prstGeom prst="rect">
            <a:avLst/>
          </a:prstGeom>
        </p:spPr>
        <p:txBody>
          <a:bodyPr lIns="0" tIns="72000" rIns="0" bIns="72000" anchor="t" anchorCtr="0">
            <a:noAutofit/>
          </a:bodyPr>
          <a:lstStyle>
            <a:lvl1pPr marL="0" indent="0">
              <a:spcBef>
                <a:spcPts val="0"/>
              </a:spcBef>
              <a:spcAft>
                <a:spcPts val="0"/>
              </a:spcAft>
              <a:buNone/>
              <a:defRPr sz="2400" b="1">
                <a:solidFill>
                  <a:schemeClr val="tx2"/>
                </a:solidFill>
              </a:defRPr>
            </a:lvl1pPr>
            <a:lvl2pPr marL="361942" indent="0">
              <a:buNone/>
              <a:defRPr/>
            </a:lvl2pPr>
            <a:lvl3pPr marL="711182" indent="0">
              <a:buNone/>
              <a:defRPr/>
            </a:lvl3pPr>
            <a:lvl4pPr marL="1087939" indent="0">
              <a:buNone/>
              <a:defRPr/>
            </a:lvl4pPr>
            <a:lvl5pPr marL="1473163" indent="0">
              <a:buNone/>
              <a:defRPr/>
            </a:lvl5pPr>
          </a:lstStyle>
          <a:p>
            <a:pPr lvl="0"/>
            <a:r>
              <a:rPr lang="en-GB"/>
              <a:t>Click to enter subheading text </a:t>
            </a:r>
          </a:p>
        </p:txBody>
      </p:sp>
      <p:sp>
        <p:nvSpPr>
          <p:cNvPr id="16" name="Text Placeholder 5"/>
          <p:cNvSpPr>
            <a:spLocks noGrp="1"/>
          </p:cNvSpPr>
          <p:nvPr>
            <p:ph type="body" sz="quarter" idx="18" hasCustomPrompt="1"/>
          </p:nvPr>
        </p:nvSpPr>
        <p:spPr>
          <a:xfrm>
            <a:off x="365125" y="5792438"/>
            <a:ext cx="11460164" cy="298800"/>
          </a:xfrm>
          <a:prstGeom prst="rect">
            <a:avLst/>
          </a:prstGeom>
        </p:spPr>
        <p:txBody>
          <a:bodyPr wrap="square" lIns="0" tIns="72000" rIns="0" bIns="72000" anchor="b" anchorCtr="0">
            <a:noAutofit/>
          </a:bodyPr>
          <a:lstStyle>
            <a:lvl1pPr marL="0" marR="0" indent="0" algn="l" defTabSz="1219170" rtl="0" eaLnBrk="1" fontAlgn="auto" latinLnBrk="0" hangingPunct="1">
              <a:lnSpc>
                <a:spcPct val="100000"/>
              </a:lnSpc>
              <a:spcBef>
                <a:spcPts val="0"/>
              </a:spcBef>
              <a:spcAft>
                <a:spcPts val="0"/>
              </a:spcAft>
              <a:buClr>
                <a:schemeClr val="tx1"/>
              </a:buClr>
              <a:buSzTx/>
              <a:buFont typeface="Arial" pitchFamily="34" charset="0"/>
              <a:buNone/>
              <a:tabLst/>
              <a:defRPr sz="1200" baseline="0"/>
            </a:lvl1pPr>
            <a:lvl2pPr marL="357542" indent="0">
              <a:buNone/>
              <a:defRPr sz="1067"/>
            </a:lvl2pPr>
            <a:lvl3pPr marL="719982" indent="0">
              <a:buNone/>
              <a:defRPr sz="1067"/>
            </a:lvl3pPr>
            <a:lvl4pPr marL="1081424" indent="0">
              <a:buNone/>
              <a:defRPr sz="1067"/>
            </a:lvl4pPr>
            <a:lvl5pPr marL="1439964" indent="0">
              <a:buNone/>
              <a:defRPr sz="1067"/>
            </a:lvl5pPr>
          </a:lstStyle>
          <a:p>
            <a:pPr lvl="0"/>
            <a:r>
              <a:rPr lang="en-GB"/>
              <a:t>Insert Source text here</a:t>
            </a:r>
          </a:p>
        </p:txBody>
      </p:sp>
      <p:sp>
        <p:nvSpPr>
          <p:cNvPr id="3" name="Date Placeholder 2">
            <a:extLst>
              <a:ext uri="{FF2B5EF4-FFF2-40B4-BE49-F238E27FC236}">
                <a16:creationId xmlns:a16="http://schemas.microsoft.com/office/drawing/2014/main" id="{3C475D1F-3C7D-443F-9C73-9160E439AE1B}"/>
              </a:ext>
            </a:extLst>
          </p:cNvPr>
          <p:cNvSpPr>
            <a:spLocks noGrp="1"/>
          </p:cNvSpPr>
          <p:nvPr>
            <p:ph type="dt" sz="half" idx="20"/>
          </p:nvPr>
        </p:nvSpPr>
        <p:spPr/>
        <p:txBody>
          <a:bodyPr/>
          <a:lstStyle/>
          <a:p>
            <a:fld id="{5C36D2BF-D8B1-4705-ABD7-209D78E9EBFF}" type="datetime4">
              <a:rPr lang="en-GB" smtClean="0"/>
              <a:t>17 March 2023</a:t>
            </a:fld>
            <a:endParaRPr lang="en-GB"/>
          </a:p>
        </p:txBody>
      </p:sp>
      <p:sp>
        <p:nvSpPr>
          <p:cNvPr id="4" name="Footer Placeholder 3">
            <a:extLst>
              <a:ext uri="{FF2B5EF4-FFF2-40B4-BE49-F238E27FC236}">
                <a16:creationId xmlns:a16="http://schemas.microsoft.com/office/drawing/2014/main" id="{8E10FAE2-40C5-48E8-A896-0682681B6AC4}"/>
              </a:ext>
            </a:extLst>
          </p:cNvPr>
          <p:cNvSpPr>
            <a:spLocks noGrp="1"/>
          </p:cNvSpPr>
          <p:nvPr>
            <p:ph type="ftr" sz="quarter" idx="21"/>
          </p:nvPr>
        </p:nvSpPr>
        <p:spPr/>
        <p:txBody>
          <a:bodyPr/>
          <a:lstStyle/>
          <a:p>
            <a:endParaRPr lang="en-GB"/>
          </a:p>
        </p:txBody>
      </p:sp>
      <p:sp>
        <p:nvSpPr>
          <p:cNvPr id="8" name="Slide Number Placeholder 7">
            <a:extLst>
              <a:ext uri="{FF2B5EF4-FFF2-40B4-BE49-F238E27FC236}">
                <a16:creationId xmlns:a16="http://schemas.microsoft.com/office/drawing/2014/main" id="{2AF230C5-C173-4CDF-8F46-DDF8D7240B63}"/>
              </a:ext>
            </a:extLst>
          </p:cNvPr>
          <p:cNvSpPr>
            <a:spLocks noGrp="1"/>
          </p:cNvSpPr>
          <p:nvPr>
            <p:ph type="sldNum" sz="quarter" idx="22"/>
          </p:nvPr>
        </p:nvSpPr>
        <p:spPr/>
        <p:txBody>
          <a:bodyPr/>
          <a:lstStyle/>
          <a:p>
            <a:fld id="{9F9F533D-B52E-4A2F-BF72-0ADD2D94BD75}" type="slidenum">
              <a:rPr lang="en-GB" smtClean="0"/>
              <a:pPr/>
              <a:t>‹#›</a:t>
            </a:fld>
            <a:endParaRPr lang="en-GB"/>
          </a:p>
        </p:txBody>
      </p:sp>
      <p:sp>
        <p:nvSpPr>
          <p:cNvPr id="5" name="Text Placeholder 4">
            <a:extLst>
              <a:ext uri="{FF2B5EF4-FFF2-40B4-BE49-F238E27FC236}">
                <a16:creationId xmlns:a16="http://schemas.microsoft.com/office/drawing/2014/main" id="{81E07AE8-19F2-04D9-93C9-C4F2357C2ADF}"/>
              </a:ext>
            </a:extLst>
          </p:cNvPr>
          <p:cNvSpPr>
            <a:spLocks noGrp="1"/>
          </p:cNvSpPr>
          <p:nvPr>
            <p:ph type="body" sz="quarter" idx="23" hasCustomPrompt="1"/>
          </p:nvPr>
        </p:nvSpPr>
        <p:spPr>
          <a:xfrm>
            <a:off x="365125" y="1702938"/>
            <a:ext cx="11460163" cy="4089850"/>
          </a:xfrm>
        </p:spPr>
        <p:txBody>
          <a:bodyPr lIns="0" tIns="180000" rIns="0" bIns="180000">
            <a:noAutofit/>
          </a:bodyPr>
          <a:lstStyle>
            <a:lvl1pPr>
              <a:defRPr/>
            </a:lvl1pPr>
          </a:lstStyle>
          <a:p>
            <a:pPr lvl="0"/>
            <a:r>
              <a:rPr lang="en-US"/>
              <a:t>Click to edit TEXT content ONLY.</a:t>
            </a:r>
            <a:br>
              <a:rPr lang="en-US"/>
            </a:br>
            <a:r>
              <a:rPr lang="en-US"/>
              <a:t>If text content appears too large please reduce the size of the font. </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itle 1">
            <a:extLst>
              <a:ext uri="{FF2B5EF4-FFF2-40B4-BE49-F238E27FC236}">
                <a16:creationId xmlns:a16="http://schemas.microsoft.com/office/drawing/2014/main" id="{E4BDB392-CCE1-B2F2-5843-4AF9AE7D4921}"/>
              </a:ext>
            </a:extLst>
          </p:cNvPr>
          <p:cNvSpPr>
            <a:spLocks noGrp="1"/>
          </p:cNvSpPr>
          <p:nvPr>
            <p:ph type="title"/>
          </p:nvPr>
        </p:nvSpPr>
        <p:spPr>
          <a:xfrm>
            <a:off x="365125" y="242888"/>
            <a:ext cx="11460163" cy="430887"/>
          </a:xfrm>
        </p:spPr>
        <p:txBody>
          <a:bodyPr/>
          <a:lstStyle/>
          <a:p>
            <a:r>
              <a:rPr lang="en-GB"/>
              <a:t>Click to edit Master title style</a:t>
            </a:r>
            <a:endParaRPr lang="en-US"/>
          </a:p>
        </p:txBody>
      </p:sp>
      <p:sp>
        <p:nvSpPr>
          <p:cNvPr id="12" name="Subtitle 2">
            <a:extLst>
              <a:ext uri="{FF2B5EF4-FFF2-40B4-BE49-F238E27FC236}">
                <a16:creationId xmlns:a16="http://schemas.microsoft.com/office/drawing/2014/main" id="{29D93444-D1FE-4C3C-7B81-D2693144C1F0}"/>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5" name="Freeform: Shape 14">
            <a:extLst>
              <a:ext uri="{FF2B5EF4-FFF2-40B4-BE49-F238E27FC236}">
                <a16:creationId xmlns:a16="http://schemas.microsoft.com/office/drawing/2014/main" id="{C45A9796-316D-7A43-F981-F6A071B72BBE}"/>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custDataLst>
      <p:tags r:id="rId1"/>
    </p:custDataLst>
    <p:extLst>
      <p:ext uri="{BB962C8B-B14F-4D97-AF65-F5344CB8AC3E}">
        <p14:creationId xmlns:p14="http://schemas.microsoft.com/office/powerpoint/2010/main" val="718170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ntent 1">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44152BBA-B0F3-390F-177B-A659A0DA6DDB}"/>
              </a:ext>
            </a:extLst>
          </p:cNvPr>
          <p:cNvSpPr>
            <a:spLocks noGrp="1"/>
          </p:cNvSpPr>
          <p:nvPr>
            <p:ph type="body" sz="quarter" idx="25" hasCustomPrompt="1"/>
          </p:nvPr>
        </p:nvSpPr>
        <p:spPr>
          <a:xfrm>
            <a:off x="8172451" y="1303338"/>
            <a:ext cx="3652838" cy="4477804"/>
          </a:xfrm>
          <a:prstGeom prst="roundRect">
            <a:avLst>
              <a:gd name="adj" fmla="val 4585"/>
            </a:avLst>
          </a:prstGeom>
          <a:solidFill>
            <a:schemeClr val="bg1">
              <a:lumMod val="95000"/>
            </a:schemeClr>
          </a:solidFill>
          <a:ln>
            <a:noFill/>
          </a:ln>
        </p:spPr>
        <p:txBody>
          <a:bodyPr wrap="square">
            <a:noAutofit/>
          </a:bodyPr>
          <a:lstStyle>
            <a:lvl1pPr>
              <a:defRPr/>
            </a:lvl1pPr>
          </a:lstStyle>
          <a:p>
            <a:pPr lvl="0"/>
            <a:r>
              <a:rPr lang="en-US"/>
              <a:t>Click to edit TEXT content ONLY. </a:t>
            </a:r>
            <a:br>
              <a:rPr lang="en-US"/>
            </a:br>
            <a:r>
              <a:rPr lang="en-US"/>
              <a:t>If text content appears outside of the grey placeholder please reduce the size of the font. </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ext Placeholder 5"/>
          <p:cNvSpPr>
            <a:spLocks noGrp="1"/>
          </p:cNvSpPr>
          <p:nvPr>
            <p:ph type="body" sz="quarter" idx="20" hasCustomPrompt="1"/>
          </p:nvPr>
        </p:nvSpPr>
        <p:spPr>
          <a:xfrm>
            <a:off x="8172451" y="5791943"/>
            <a:ext cx="3652837" cy="298800"/>
          </a:xfrm>
          <a:prstGeom prst="rect">
            <a:avLst/>
          </a:prstGeom>
        </p:spPr>
        <p:txBody>
          <a:bodyPr wrap="square" lIns="0" tIns="72000" rIns="0" bIns="72000" anchor="b" anchorCtr="0">
            <a:noAutofit/>
          </a:bodyPr>
          <a:lstStyle>
            <a:lvl1pPr marL="0" indent="0">
              <a:spcBef>
                <a:spcPts val="0"/>
              </a:spcBef>
              <a:spcAft>
                <a:spcPts val="0"/>
              </a:spcAft>
              <a:buNone/>
              <a:defRPr sz="1200" baseline="0"/>
            </a:lvl1pPr>
            <a:lvl2pPr marL="357542" indent="0">
              <a:buNone/>
              <a:defRPr sz="1067"/>
            </a:lvl2pPr>
            <a:lvl3pPr marL="719982" indent="0">
              <a:buNone/>
              <a:defRPr sz="1067"/>
            </a:lvl3pPr>
            <a:lvl4pPr marL="1081424" indent="0">
              <a:buNone/>
              <a:defRPr sz="1067"/>
            </a:lvl4pPr>
            <a:lvl5pPr marL="1439964" indent="0">
              <a:buNone/>
              <a:defRPr sz="1067"/>
            </a:lvl5pPr>
          </a:lstStyle>
          <a:p>
            <a:pPr lvl="0"/>
            <a:r>
              <a:rPr lang="en-GB"/>
              <a:t>Insert Source text here</a:t>
            </a:r>
          </a:p>
        </p:txBody>
      </p:sp>
      <p:sp>
        <p:nvSpPr>
          <p:cNvPr id="6" name="Date Placeholder 5">
            <a:extLst>
              <a:ext uri="{FF2B5EF4-FFF2-40B4-BE49-F238E27FC236}">
                <a16:creationId xmlns:a16="http://schemas.microsoft.com/office/drawing/2014/main" id="{101A55F3-CAC9-450A-8B8C-0D0326082407}"/>
              </a:ext>
            </a:extLst>
          </p:cNvPr>
          <p:cNvSpPr>
            <a:spLocks noGrp="1"/>
          </p:cNvSpPr>
          <p:nvPr>
            <p:ph type="dt" sz="half" idx="21"/>
          </p:nvPr>
        </p:nvSpPr>
        <p:spPr/>
        <p:txBody>
          <a:bodyPr/>
          <a:lstStyle/>
          <a:p>
            <a:fld id="{39AF67FF-E09E-42E7-8CF4-0C88178FECBB}" type="datetime4">
              <a:rPr lang="en-GB" smtClean="0"/>
              <a:t>17 March 2023</a:t>
            </a:fld>
            <a:endParaRPr lang="en-GB"/>
          </a:p>
        </p:txBody>
      </p:sp>
      <p:sp>
        <p:nvSpPr>
          <p:cNvPr id="7" name="Footer Placeholder 6">
            <a:extLst>
              <a:ext uri="{FF2B5EF4-FFF2-40B4-BE49-F238E27FC236}">
                <a16:creationId xmlns:a16="http://schemas.microsoft.com/office/drawing/2014/main" id="{FA6F4AF4-B7CB-44A2-A774-A5EE13FDE7C2}"/>
              </a:ext>
            </a:extLst>
          </p:cNvPr>
          <p:cNvSpPr>
            <a:spLocks noGrp="1"/>
          </p:cNvSpPr>
          <p:nvPr>
            <p:ph type="ftr" sz="quarter" idx="22"/>
          </p:nvPr>
        </p:nvSpPr>
        <p:spPr/>
        <p:txBody>
          <a:bodyPr/>
          <a:lstStyle/>
          <a:p>
            <a:endParaRPr lang="en-GB"/>
          </a:p>
        </p:txBody>
      </p:sp>
      <p:sp>
        <p:nvSpPr>
          <p:cNvPr id="8" name="Slide Number Placeholder 7">
            <a:extLst>
              <a:ext uri="{FF2B5EF4-FFF2-40B4-BE49-F238E27FC236}">
                <a16:creationId xmlns:a16="http://schemas.microsoft.com/office/drawing/2014/main" id="{1A690446-B95A-4BA4-8B97-68649C262B11}"/>
              </a:ext>
            </a:extLst>
          </p:cNvPr>
          <p:cNvSpPr>
            <a:spLocks noGrp="1"/>
          </p:cNvSpPr>
          <p:nvPr>
            <p:ph type="sldNum" sz="quarter" idx="23"/>
          </p:nvPr>
        </p:nvSpPr>
        <p:spPr/>
        <p:txBody>
          <a:bodyPr/>
          <a:lstStyle/>
          <a:p>
            <a:fld id="{9F9F533D-B52E-4A2F-BF72-0ADD2D94BD75}" type="slidenum">
              <a:rPr lang="en-GB" smtClean="0"/>
              <a:pPr/>
              <a:t>‹#›</a:t>
            </a:fld>
            <a:endParaRPr lang="en-GB"/>
          </a:p>
        </p:txBody>
      </p:sp>
      <p:sp>
        <p:nvSpPr>
          <p:cNvPr id="19" name="Text Placeholder 5"/>
          <p:cNvSpPr>
            <a:spLocks noGrp="1"/>
          </p:cNvSpPr>
          <p:nvPr>
            <p:ph type="body" sz="quarter" idx="19" hasCustomPrompt="1"/>
          </p:nvPr>
        </p:nvSpPr>
        <p:spPr>
          <a:xfrm>
            <a:off x="365125" y="5791943"/>
            <a:ext cx="7554913" cy="299295"/>
          </a:xfrm>
          <a:prstGeom prst="rect">
            <a:avLst/>
          </a:prstGeom>
        </p:spPr>
        <p:txBody>
          <a:bodyPr wrap="square" lIns="0" tIns="72000" rIns="0" bIns="72000" anchor="b" anchorCtr="0">
            <a:noAutofit/>
          </a:bodyPr>
          <a:lstStyle>
            <a:lvl1pPr marL="0" indent="0">
              <a:spcBef>
                <a:spcPts val="0"/>
              </a:spcBef>
              <a:spcAft>
                <a:spcPts val="0"/>
              </a:spcAft>
              <a:buNone/>
              <a:defRPr sz="1200" baseline="0"/>
            </a:lvl1pPr>
            <a:lvl2pPr marL="357542" indent="0">
              <a:buNone/>
              <a:defRPr sz="1067"/>
            </a:lvl2pPr>
            <a:lvl3pPr marL="719982" indent="0">
              <a:buNone/>
              <a:defRPr sz="1067"/>
            </a:lvl3pPr>
            <a:lvl4pPr marL="1081424" indent="0">
              <a:buNone/>
              <a:defRPr sz="1067"/>
            </a:lvl4pPr>
            <a:lvl5pPr marL="1439964" indent="0">
              <a:buNone/>
              <a:defRPr sz="1067"/>
            </a:lvl5pPr>
          </a:lstStyle>
          <a:p>
            <a:pPr lvl="0"/>
            <a:r>
              <a:rPr lang="en-GB"/>
              <a:t>Insert Source text here</a:t>
            </a:r>
          </a:p>
        </p:txBody>
      </p:sp>
      <p:sp>
        <p:nvSpPr>
          <p:cNvPr id="3" name="Text Placeholder 2">
            <a:extLst>
              <a:ext uri="{FF2B5EF4-FFF2-40B4-BE49-F238E27FC236}">
                <a16:creationId xmlns:a16="http://schemas.microsoft.com/office/drawing/2014/main" id="{3B643D66-CBAC-8A3C-D941-445E2D7EFCEE}"/>
              </a:ext>
            </a:extLst>
          </p:cNvPr>
          <p:cNvSpPr>
            <a:spLocks noGrp="1"/>
          </p:cNvSpPr>
          <p:nvPr>
            <p:ph type="body" sz="quarter" idx="24" hasCustomPrompt="1"/>
          </p:nvPr>
        </p:nvSpPr>
        <p:spPr>
          <a:xfrm>
            <a:off x="365125" y="1303338"/>
            <a:ext cx="7554913" cy="4478337"/>
          </a:xfrm>
        </p:spPr>
        <p:txBody>
          <a:bodyPr lIns="0" tIns="234000" rIns="0" bIns="180000">
            <a:noAutofit/>
          </a:bodyPr>
          <a:lstStyle>
            <a:lvl1pPr>
              <a:defRPr/>
            </a:lvl1pPr>
          </a:lstStyle>
          <a:p>
            <a:pPr lvl="0"/>
            <a:r>
              <a:rPr lang="en-US"/>
              <a:t>Click to enter TEXT content ONLY.</a:t>
            </a:r>
            <a:br>
              <a:rPr lang="en-US"/>
            </a:br>
            <a:r>
              <a:rPr lang="en-US"/>
              <a:t>If text content appears too large please reduce the size of the font. </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
            <a:extLst>
              <a:ext uri="{FF2B5EF4-FFF2-40B4-BE49-F238E27FC236}">
                <a16:creationId xmlns:a16="http://schemas.microsoft.com/office/drawing/2014/main" id="{8C40724D-5874-C573-BE68-E74D3056C42C}"/>
              </a:ext>
            </a:extLst>
          </p:cNvPr>
          <p:cNvSpPr>
            <a:spLocks noGrp="1"/>
          </p:cNvSpPr>
          <p:nvPr>
            <p:ph type="title"/>
          </p:nvPr>
        </p:nvSpPr>
        <p:spPr>
          <a:xfrm>
            <a:off x="365125" y="242888"/>
            <a:ext cx="11460163" cy="430887"/>
          </a:xfrm>
        </p:spPr>
        <p:txBody>
          <a:bodyPr/>
          <a:lstStyle/>
          <a:p>
            <a:r>
              <a:rPr lang="en-GB"/>
              <a:t>Click to edit Master title style</a:t>
            </a:r>
            <a:endParaRPr lang="en-US"/>
          </a:p>
        </p:txBody>
      </p:sp>
      <p:sp>
        <p:nvSpPr>
          <p:cNvPr id="12" name="Subtitle 2">
            <a:extLst>
              <a:ext uri="{FF2B5EF4-FFF2-40B4-BE49-F238E27FC236}">
                <a16:creationId xmlns:a16="http://schemas.microsoft.com/office/drawing/2014/main" id="{6DDC75F0-FC33-50C5-4836-14CADF87FA85}"/>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6" name="Freeform: Shape 15">
            <a:extLst>
              <a:ext uri="{FF2B5EF4-FFF2-40B4-BE49-F238E27FC236}">
                <a16:creationId xmlns:a16="http://schemas.microsoft.com/office/drawing/2014/main" id="{7ED293B4-51DD-6A15-3268-DC88E0FC951D}"/>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custDataLst>
      <p:tags r:id="rId1"/>
    </p:custDataLst>
    <p:extLst>
      <p:ext uri="{BB962C8B-B14F-4D97-AF65-F5344CB8AC3E}">
        <p14:creationId xmlns:p14="http://schemas.microsoft.com/office/powerpoint/2010/main" val="949026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ntent 2">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44152BBA-B0F3-390F-177B-A659A0DA6DDB}"/>
              </a:ext>
            </a:extLst>
          </p:cNvPr>
          <p:cNvSpPr>
            <a:spLocks noGrp="1"/>
          </p:cNvSpPr>
          <p:nvPr>
            <p:ph type="body" sz="quarter" idx="25" hasCustomPrompt="1"/>
          </p:nvPr>
        </p:nvSpPr>
        <p:spPr>
          <a:xfrm>
            <a:off x="365125" y="1303338"/>
            <a:ext cx="3652838" cy="4477804"/>
          </a:xfrm>
          <a:prstGeom prst="roundRect">
            <a:avLst>
              <a:gd name="adj" fmla="val 4585"/>
            </a:avLst>
          </a:prstGeom>
          <a:solidFill>
            <a:schemeClr val="tx2"/>
          </a:solidFill>
          <a:ln>
            <a:noFill/>
          </a:ln>
        </p:spPr>
        <p:txBody>
          <a:bodyPr wrap="square">
            <a:noAutofit/>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TEXT content ONLY. </a:t>
            </a:r>
            <a:br>
              <a:rPr lang="en-US"/>
            </a:br>
            <a:r>
              <a:rPr lang="en-US"/>
              <a:t>If text content appears outside of the grey placeholder please reduce the size of the font. </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ext Placeholder 5"/>
          <p:cNvSpPr>
            <a:spLocks noGrp="1"/>
          </p:cNvSpPr>
          <p:nvPr>
            <p:ph type="body" sz="quarter" idx="20" hasCustomPrompt="1"/>
          </p:nvPr>
        </p:nvSpPr>
        <p:spPr>
          <a:xfrm>
            <a:off x="365125" y="5791943"/>
            <a:ext cx="3652837" cy="298800"/>
          </a:xfrm>
          <a:prstGeom prst="rect">
            <a:avLst/>
          </a:prstGeom>
        </p:spPr>
        <p:txBody>
          <a:bodyPr wrap="square" lIns="0" tIns="72000" rIns="0" bIns="72000" anchor="b" anchorCtr="0">
            <a:noAutofit/>
          </a:bodyPr>
          <a:lstStyle>
            <a:lvl1pPr marL="0" indent="0">
              <a:spcBef>
                <a:spcPts val="0"/>
              </a:spcBef>
              <a:spcAft>
                <a:spcPts val="0"/>
              </a:spcAft>
              <a:buNone/>
              <a:defRPr sz="1200" baseline="0"/>
            </a:lvl1pPr>
            <a:lvl2pPr marL="357542" indent="0">
              <a:buNone/>
              <a:defRPr sz="1067"/>
            </a:lvl2pPr>
            <a:lvl3pPr marL="719982" indent="0">
              <a:buNone/>
              <a:defRPr sz="1067"/>
            </a:lvl3pPr>
            <a:lvl4pPr marL="1081424" indent="0">
              <a:buNone/>
              <a:defRPr sz="1067"/>
            </a:lvl4pPr>
            <a:lvl5pPr marL="1439964" indent="0">
              <a:buNone/>
              <a:defRPr sz="1067"/>
            </a:lvl5pPr>
          </a:lstStyle>
          <a:p>
            <a:pPr lvl="0"/>
            <a:r>
              <a:rPr lang="en-GB"/>
              <a:t>Insert Source text here</a:t>
            </a:r>
          </a:p>
        </p:txBody>
      </p:sp>
      <p:sp>
        <p:nvSpPr>
          <p:cNvPr id="6" name="Date Placeholder 5">
            <a:extLst>
              <a:ext uri="{FF2B5EF4-FFF2-40B4-BE49-F238E27FC236}">
                <a16:creationId xmlns:a16="http://schemas.microsoft.com/office/drawing/2014/main" id="{101A55F3-CAC9-450A-8B8C-0D0326082407}"/>
              </a:ext>
            </a:extLst>
          </p:cNvPr>
          <p:cNvSpPr>
            <a:spLocks noGrp="1"/>
          </p:cNvSpPr>
          <p:nvPr>
            <p:ph type="dt" sz="half" idx="21"/>
          </p:nvPr>
        </p:nvSpPr>
        <p:spPr/>
        <p:txBody>
          <a:bodyPr/>
          <a:lstStyle/>
          <a:p>
            <a:fld id="{39AF67FF-E09E-42E7-8CF4-0C88178FECBB}" type="datetime4">
              <a:rPr lang="en-GB" smtClean="0"/>
              <a:t>17 March 2023</a:t>
            </a:fld>
            <a:endParaRPr lang="en-GB"/>
          </a:p>
        </p:txBody>
      </p:sp>
      <p:sp>
        <p:nvSpPr>
          <p:cNvPr id="7" name="Footer Placeholder 6">
            <a:extLst>
              <a:ext uri="{FF2B5EF4-FFF2-40B4-BE49-F238E27FC236}">
                <a16:creationId xmlns:a16="http://schemas.microsoft.com/office/drawing/2014/main" id="{FA6F4AF4-B7CB-44A2-A774-A5EE13FDE7C2}"/>
              </a:ext>
            </a:extLst>
          </p:cNvPr>
          <p:cNvSpPr>
            <a:spLocks noGrp="1"/>
          </p:cNvSpPr>
          <p:nvPr>
            <p:ph type="ftr" sz="quarter" idx="22"/>
          </p:nvPr>
        </p:nvSpPr>
        <p:spPr/>
        <p:txBody>
          <a:bodyPr/>
          <a:lstStyle/>
          <a:p>
            <a:endParaRPr lang="en-GB"/>
          </a:p>
        </p:txBody>
      </p:sp>
      <p:sp>
        <p:nvSpPr>
          <p:cNvPr id="8" name="Slide Number Placeholder 7">
            <a:extLst>
              <a:ext uri="{FF2B5EF4-FFF2-40B4-BE49-F238E27FC236}">
                <a16:creationId xmlns:a16="http://schemas.microsoft.com/office/drawing/2014/main" id="{1A690446-B95A-4BA4-8B97-68649C262B11}"/>
              </a:ext>
            </a:extLst>
          </p:cNvPr>
          <p:cNvSpPr>
            <a:spLocks noGrp="1"/>
          </p:cNvSpPr>
          <p:nvPr>
            <p:ph type="sldNum" sz="quarter" idx="23"/>
          </p:nvPr>
        </p:nvSpPr>
        <p:spPr/>
        <p:txBody>
          <a:bodyPr/>
          <a:lstStyle/>
          <a:p>
            <a:fld id="{9F9F533D-B52E-4A2F-BF72-0ADD2D94BD75}" type="slidenum">
              <a:rPr lang="en-GB" smtClean="0"/>
              <a:pPr/>
              <a:t>‹#›</a:t>
            </a:fld>
            <a:endParaRPr lang="en-GB"/>
          </a:p>
        </p:txBody>
      </p:sp>
      <p:sp>
        <p:nvSpPr>
          <p:cNvPr id="19" name="Text Placeholder 5"/>
          <p:cNvSpPr>
            <a:spLocks noGrp="1"/>
          </p:cNvSpPr>
          <p:nvPr>
            <p:ph type="body" sz="quarter" idx="19" hasCustomPrompt="1"/>
          </p:nvPr>
        </p:nvSpPr>
        <p:spPr>
          <a:xfrm>
            <a:off x="4270374" y="5791943"/>
            <a:ext cx="7554913" cy="299295"/>
          </a:xfrm>
          <a:prstGeom prst="rect">
            <a:avLst/>
          </a:prstGeom>
        </p:spPr>
        <p:txBody>
          <a:bodyPr wrap="square" lIns="0" tIns="72000" rIns="0" bIns="72000" anchor="b" anchorCtr="0">
            <a:noAutofit/>
          </a:bodyPr>
          <a:lstStyle>
            <a:lvl1pPr marL="0" indent="0">
              <a:spcBef>
                <a:spcPts val="0"/>
              </a:spcBef>
              <a:spcAft>
                <a:spcPts val="0"/>
              </a:spcAft>
              <a:buNone/>
              <a:defRPr sz="1200" baseline="0"/>
            </a:lvl1pPr>
            <a:lvl2pPr marL="357542" indent="0">
              <a:buNone/>
              <a:defRPr sz="1067"/>
            </a:lvl2pPr>
            <a:lvl3pPr marL="719982" indent="0">
              <a:buNone/>
              <a:defRPr sz="1067"/>
            </a:lvl3pPr>
            <a:lvl4pPr marL="1081424" indent="0">
              <a:buNone/>
              <a:defRPr sz="1067"/>
            </a:lvl4pPr>
            <a:lvl5pPr marL="1439964" indent="0">
              <a:buNone/>
              <a:defRPr sz="1067"/>
            </a:lvl5pPr>
          </a:lstStyle>
          <a:p>
            <a:pPr lvl="0"/>
            <a:r>
              <a:rPr lang="en-GB"/>
              <a:t>Insert Source text here</a:t>
            </a:r>
          </a:p>
        </p:txBody>
      </p:sp>
      <p:sp>
        <p:nvSpPr>
          <p:cNvPr id="3" name="Text Placeholder 2">
            <a:extLst>
              <a:ext uri="{FF2B5EF4-FFF2-40B4-BE49-F238E27FC236}">
                <a16:creationId xmlns:a16="http://schemas.microsoft.com/office/drawing/2014/main" id="{3B643D66-CBAC-8A3C-D941-445E2D7EFCEE}"/>
              </a:ext>
            </a:extLst>
          </p:cNvPr>
          <p:cNvSpPr>
            <a:spLocks noGrp="1"/>
          </p:cNvSpPr>
          <p:nvPr>
            <p:ph type="body" sz="quarter" idx="24" hasCustomPrompt="1"/>
          </p:nvPr>
        </p:nvSpPr>
        <p:spPr>
          <a:xfrm>
            <a:off x="4270374" y="1303338"/>
            <a:ext cx="7554913" cy="4478337"/>
          </a:xfrm>
        </p:spPr>
        <p:txBody>
          <a:bodyPr lIns="252000" tIns="234000" rIns="0" bIns="180000">
            <a:noAutofit/>
          </a:bodyPr>
          <a:lstStyle>
            <a:lvl1pPr>
              <a:defRPr/>
            </a:lvl1pPr>
          </a:lstStyle>
          <a:p>
            <a:pPr lvl="0"/>
            <a:r>
              <a:rPr lang="en-US"/>
              <a:t>Click to enter TEXT content ONLY.</a:t>
            </a:r>
            <a:br>
              <a:rPr lang="en-US"/>
            </a:br>
            <a:r>
              <a:rPr lang="en-US"/>
              <a:t>If text content appears too large please reduce the size of the font. </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
            <a:extLst>
              <a:ext uri="{FF2B5EF4-FFF2-40B4-BE49-F238E27FC236}">
                <a16:creationId xmlns:a16="http://schemas.microsoft.com/office/drawing/2014/main" id="{8C40724D-5874-C573-BE68-E74D3056C42C}"/>
              </a:ext>
            </a:extLst>
          </p:cNvPr>
          <p:cNvSpPr>
            <a:spLocks noGrp="1"/>
          </p:cNvSpPr>
          <p:nvPr>
            <p:ph type="title"/>
          </p:nvPr>
        </p:nvSpPr>
        <p:spPr>
          <a:xfrm>
            <a:off x="365125" y="242888"/>
            <a:ext cx="11460163" cy="430887"/>
          </a:xfrm>
        </p:spPr>
        <p:txBody>
          <a:bodyPr/>
          <a:lstStyle/>
          <a:p>
            <a:r>
              <a:rPr lang="en-GB"/>
              <a:t>Click to edit Master title style</a:t>
            </a:r>
            <a:endParaRPr lang="en-US"/>
          </a:p>
        </p:txBody>
      </p:sp>
      <p:sp>
        <p:nvSpPr>
          <p:cNvPr id="12" name="Subtitle 2">
            <a:extLst>
              <a:ext uri="{FF2B5EF4-FFF2-40B4-BE49-F238E27FC236}">
                <a16:creationId xmlns:a16="http://schemas.microsoft.com/office/drawing/2014/main" id="{6DDC75F0-FC33-50C5-4836-14CADF87FA85}"/>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6" name="Freeform: Shape 15">
            <a:extLst>
              <a:ext uri="{FF2B5EF4-FFF2-40B4-BE49-F238E27FC236}">
                <a16:creationId xmlns:a16="http://schemas.microsoft.com/office/drawing/2014/main" id="{7ED293B4-51DD-6A15-3268-DC88E0FC951D}"/>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4" name="Freeform: Shape 13">
            <a:extLst>
              <a:ext uri="{FF2B5EF4-FFF2-40B4-BE49-F238E27FC236}">
                <a16:creationId xmlns:a16="http://schemas.microsoft.com/office/drawing/2014/main" id="{17107491-B576-4FBA-DF55-410D54CA7B16}"/>
              </a:ext>
            </a:extLst>
          </p:cNvPr>
          <p:cNvSpPr/>
          <p:nvPr userDrawn="1"/>
        </p:nvSpPr>
        <p:spPr>
          <a:xfrm>
            <a:off x="4017963" y="1820564"/>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3598566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1A35D6C9-1CA0-9878-3F7C-4F790C689C5F}"/>
              </a:ext>
            </a:extLst>
          </p:cNvPr>
          <p:cNvSpPr>
            <a:spLocks noGrp="1"/>
          </p:cNvSpPr>
          <p:nvPr>
            <p:ph type="body" sz="quarter" idx="36" hasCustomPrompt="1"/>
          </p:nvPr>
        </p:nvSpPr>
        <p:spPr>
          <a:xfrm>
            <a:off x="6223000" y="1303338"/>
            <a:ext cx="5602288" cy="4488605"/>
          </a:xfrm>
          <a:prstGeom prst="roundRect">
            <a:avLst>
              <a:gd name="adj" fmla="val 4253"/>
            </a:avLst>
          </a:prstGeom>
          <a:solidFill>
            <a:schemeClr val="bg1">
              <a:lumMod val="95000"/>
            </a:schemeClr>
          </a:solidFill>
          <a:ln>
            <a:noFill/>
          </a:ln>
        </p:spPr>
        <p:txBody>
          <a:bodyPr wrap="square" tIns="1080000">
            <a:noAutofit/>
          </a:bodyPr>
          <a:lstStyle>
            <a:lvl1pPr>
              <a:defRPr/>
            </a:lvl1pPr>
          </a:lstStyle>
          <a:p>
            <a:pPr lvl="0"/>
            <a:r>
              <a:rPr lang="en-US"/>
              <a:t>Click to enter TEXT content ONLY.</a:t>
            </a:r>
            <a:br>
              <a:rPr lang="en-US"/>
            </a:br>
            <a:r>
              <a:rPr lang="en-US"/>
              <a:t>If text appears outside of grey placeholder please reduce the size of the font.</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21">
            <a:extLst>
              <a:ext uri="{FF2B5EF4-FFF2-40B4-BE49-F238E27FC236}">
                <a16:creationId xmlns:a16="http://schemas.microsoft.com/office/drawing/2014/main" id="{3637B329-27DE-51CE-F4B6-EB1199B2177F}"/>
              </a:ext>
            </a:extLst>
          </p:cNvPr>
          <p:cNvSpPr>
            <a:spLocks noGrp="1"/>
          </p:cNvSpPr>
          <p:nvPr>
            <p:ph type="body" sz="quarter" idx="35" hasCustomPrompt="1"/>
          </p:nvPr>
        </p:nvSpPr>
        <p:spPr>
          <a:xfrm>
            <a:off x="365125" y="1303338"/>
            <a:ext cx="5601600" cy="4488605"/>
          </a:xfrm>
          <a:prstGeom prst="roundRect">
            <a:avLst>
              <a:gd name="adj" fmla="val 3915"/>
            </a:avLst>
          </a:prstGeom>
          <a:solidFill>
            <a:schemeClr val="bg1">
              <a:lumMod val="95000"/>
            </a:schemeClr>
          </a:solidFill>
          <a:ln>
            <a:noFill/>
          </a:ln>
        </p:spPr>
        <p:txBody>
          <a:bodyPr wrap="square" tIns="1080000">
            <a:noAutofit/>
          </a:bodyPr>
          <a:lstStyle>
            <a:lvl1pPr>
              <a:defRPr/>
            </a:lvl1pPr>
          </a:lstStyle>
          <a:p>
            <a:pPr lvl="0"/>
            <a:r>
              <a:rPr lang="en-US"/>
              <a:t>Click to enter TEXT content ONLY.</a:t>
            </a:r>
            <a:br>
              <a:rPr lang="en-US"/>
            </a:br>
            <a:r>
              <a:rPr lang="en-US"/>
              <a:t>If text appears outside of grey placeholder please reduce the size of the font.</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Text Placeholder 5"/>
          <p:cNvSpPr>
            <a:spLocks noGrp="1"/>
          </p:cNvSpPr>
          <p:nvPr>
            <p:ph type="body" sz="quarter" idx="31" hasCustomPrompt="1"/>
          </p:nvPr>
        </p:nvSpPr>
        <p:spPr>
          <a:xfrm>
            <a:off x="365125" y="5791943"/>
            <a:ext cx="5607050" cy="299295"/>
          </a:xfrm>
          <a:prstGeom prst="rect">
            <a:avLst/>
          </a:prstGeom>
        </p:spPr>
        <p:txBody>
          <a:bodyPr wrap="square" lIns="0" tIns="72000" rIns="0" bIns="72000" anchor="b" anchorCtr="0">
            <a:noAutofit/>
          </a:bodyPr>
          <a:lstStyle>
            <a:lvl1pPr marL="0" indent="0">
              <a:spcBef>
                <a:spcPts val="0"/>
              </a:spcBef>
              <a:spcAft>
                <a:spcPts val="0"/>
              </a:spcAft>
              <a:buNone/>
              <a:defRPr sz="1200" baseline="0"/>
            </a:lvl1pPr>
            <a:lvl2pPr marL="357542" indent="0">
              <a:buNone/>
              <a:defRPr sz="1067"/>
            </a:lvl2pPr>
            <a:lvl3pPr marL="719982" indent="0">
              <a:buNone/>
              <a:defRPr sz="1067"/>
            </a:lvl3pPr>
            <a:lvl4pPr marL="1081424" indent="0">
              <a:buNone/>
              <a:defRPr sz="1067"/>
            </a:lvl4pPr>
            <a:lvl5pPr marL="1439964" indent="0">
              <a:buNone/>
              <a:defRPr sz="1067"/>
            </a:lvl5pPr>
          </a:lstStyle>
          <a:p>
            <a:pPr lvl="0"/>
            <a:r>
              <a:rPr lang="en-GB"/>
              <a:t>Insert Source text here</a:t>
            </a:r>
          </a:p>
        </p:txBody>
      </p:sp>
      <p:sp>
        <p:nvSpPr>
          <p:cNvPr id="24" name="Text Placeholder 5"/>
          <p:cNvSpPr>
            <a:spLocks noGrp="1"/>
          </p:cNvSpPr>
          <p:nvPr>
            <p:ph type="body" sz="quarter" idx="20" hasCustomPrompt="1"/>
          </p:nvPr>
        </p:nvSpPr>
        <p:spPr>
          <a:xfrm>
            <a:off x="6216325" y="5792438"/>
            <a:ext cx="5608963" cy="298800"/>
          </a:xfrm>
          <a:prstGeom prst="rect">
            <a:avLst/>
          </a:prstGeom>
        </p:spPr>
        <p:txBody>
          <a:bodyPr wrap="square" lIns="0" tIns="72000" rIns="0" bIns="72000" anchor="b" anchorCtr="0">
            <a:noAutofit/>
          </a:bodyPr>
          <a:lstStyle>
            <a:lvl1pPr marL="0" indent="0">
              <a:spcBef>
                <a:spcPts val="0"/>
              </a:spcBef>
              <a:spcAft>
                <a:spcPts val="0"/>
              </a:spcAft>
              <a:buNone/>
              <a:defRPr sz="1200" baseline="0"/>
            </a:lvl1pPr>
            <a:lvl2pPr marL="357542" indent="0">
              <a:buNone/>
              <a:defRPr sz="1067"/>
            </a:lvl2pPr>
            <a:lvl3pPr marL="719982" indent="0">
              <a:buNone/>
              <a:defRPr sz="1067"/>
            </a:lvl3pPr>
            <a:lvl4pPr marL="1081424" indent="0">
              <a:buNone/>
              <a:defRPr sz="1067"/>
            </a:lvl4pPr>
            <a:lvl5pPr marL="1439964" indent="0">
              <a:buNone/>
              <a:defRPr sz="1067"/>
            </a:lvl5pPr>
          </a:lstStyle>
          <a:p>
            <a:pPr lvl="0"/>
            <a:r>
              <a:rPr lang="en-GB"/>
              <a:t>Insert Source text here</a:t>
            </a:r>
          </a:p>
        </p:txBody>
      </p:sp>
      <p:sp>
        <p:nvSpPr>
          <p:cNvPr id="4" name="Date Placeholder 3">
            <a:extLst>
              <a:ext uri="{FF2B5EF4-FFF2-40B4-BE49-F238E27FC236}">
                <a16:creationId xmlns:a16="http://schemas.microsoft.com/office/drawing/2014/main" id="{888E3DBB-00A9-4F08-A07C-9ED9733E007D}"/>
              </a:ext>
            </a:extLst>
          </p:cNvPr>
          <p:cNvSpPr>
            <a:spLocks noGrp="1"/>
          </p:cNvSpPr>
          <p:nvPr>
            <p:ph type="dt" sz="half" idx="32"/>
          </p:nvPr>
        </p:nvSpPr>
        <p:spPr/>
        <p:txBody>
          <a:bodyPr/>
          <a:lstStyle/>
          <a:p>
            <a:fld id="{D2390426-9D2D-4F00-A428-511448A9836C}" type="datetime4">
              <a:rPr lang="en-GB" smtClean="0"/>
              <a:t>17 March 2023</a:t>
            </a:fld>
            <a:endParaRPr lang="en-GB"/>
          </a:p>
        </p:txBody>
      </p:sp>
      <p:sp>
        <p:nvSpPr>
          <p:cNvPr id="5" name="Footer Placeholder 4">
            <a:extLst>
              <a:ext uri="{FF2B5EF4-FFF2-40B4-BE49-F238E27FC236}">
                <a16:creationId xmlns:a16="http://schemas.microsoft.com/office/drawing/2014/main" id="{6EE37A7E-4BE8-4B01-BC5B-6FE33BA2DB0A}"/>
              </a:ext>
            </a:extLst>
          </p:cNvPr>
          <p:cNvSpPr>
            <a:spLocks noGrp="1"/>
          </p:cNvSpPr>
          <p:nvPr>
            <p:ph type="ftr" sz="quarter" idx="33"/>
          </p:nvPr>
        </p:nvSpPr>
        <p:spPr/>
        <p:txBody>
          <a:bodyPr/>
          <a:lstStyle/>
          <a:p>
            <a:endParaRPr lang="en-GB"/>
          </a:p>
        </p:txBody>
      </p:sp>
      <p:sp>
        <p:nvSpPr>
          <p:cNvPr id="9" name="Slide Number Placeholder 8">
            <a:extLst>
              <a:ext uri="{FF2B5EF4-FFF2-40B4-BE49-F238E27FC236}">
                <a16:creationId xmlns:a16="http://schemas.microsoft.com/office/drawing/2014/main" id="{2D87596A-DFCB-4141-B4D9-E82973630099}"/>
              </a:ext>
            </a:extLst>
          </p:cNvPr>
          <p:cNvSpPr>
            <a:spLocks noGrp="1"/>
          </p:cNvSpPr>
          <p:nvPr>
            <p:ph type="sldNum" sz="quarter" idx="34"/>
          </p:nvPr>
        </p:nvSpPr>
        <p:spPr/>
        <p:txBody>
          <a:bodyPr/>
          <a:lstStyle/>
          <a:p>
            <a:fld id="{9F9F533D-B52E-4A2F-BF72-0ADD2D94BD75}" type="slidenum">
              <a:rPr lang="en-GB" smtClean="0"/>
              <a:pPr/>
              <a:t>‹#›</a:t>
            </a:fld>
            <a:endParaRPr lang="en-GB"/>
          </a:p>
        </p:txBody>
      </p:sp>
      <p:sp>
        <p:nvSpPr>
          <p:cNvPr id="29" name="Text Placeholder 2">
            <a:extLst>
              <a:ext uri="{FF2B5EF4-FFF2-40B4-BE49-F238E27FC236}">
                <a16:creationId xmlns:a16="http://schemas.microsoft.com/office/drawing/2014/main" id="{ED8B1503-3382-4C3A-A672-A88D048E0DA0}"/>
              </a:ext>
            </a:extLst>
          </p:cNvPr>
          <p:cNvSpPr>
            <a:spLocks noGrp="1"/>
          </p:cNvSpPr>
          <p:nvPr>
            <p:ph type="body" idx="19" hasCustomPrompt="1"/>
          </p:nvPr>
        </p:nvSpPr>
        <p:spPr>
          <a:xfrm>
            <a:off x="532525" y="1454538"/>
            <a:ext cx="5266800" cy="781200"/>
          </a:xfrm>
          <a:prstGeom prst="rect">
            <a:avLst/>
          </a:prstGeom>
        </p:spPr>
        <p:txBody>
          <a:bodyPr wrap="square" lIns="0" tIns="72000" rIns="0" bIns="72000" anchor="t" anchorCtr="0">
            <a:noAutofit/>
          </a:bodyPr>
          <a:lstStyle>
            <a:lvl1pPr marL="0" indent="0">
              <a:spcBef>
                <a:spcPts val="0"/>
              </a:spcBef>
              <a:spcAft>
                <a:spcPts val="0"/>
              </a:spcAft>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enter</a:t>
            </a:r>
            <a:br>
              <a:rPr lang="en-GB"/>
            </a:br>
            <a:r>
              <a:rPr lang="en-GB"/>
              <a:t>subheading text</a:t>
            </a:r>
          </a:p>
        </p:txBody>
      </p:sp>
      <p:sp>
        <p:nvSpPr>
          <p:cNvPr id="30" name="Text Placeholder 2">
            <a:extLst>
              <a:ext uri="{FF2B5EF4-FFF2-40B4-BE49-F238E27FC236}">
                <a16:creationId xmlns:a16="http://schemas.microsoft.com/office/drawing/2014/main" id="{7CC1C57B-5831-4901-8605-655DBB075B25}"/>
              </a:ext>
            </a:extLst>
          </p:cNvPr>
          <p:cNvSpPr>
            <a:spLocks noGrp="1"/>
          </p:cNvSpPr>
          <p:nvPr>
            <p:ph type="body" idx="21" hasCustomPrompt="1"/>
          </p:nvPr>
        </p:nvSpPr>
        <p:spPr>
          <a:xfrm>
            <a:off x="6391644" y="1454538"/>
            <a:ext cx="5265000" cy="781200"/>
          </a:xfrm>
          <a:prstGeom prst="rect">
            <a:avLst/>
          </a:prstGeom>
        </p:spPr>
        <p:txBody>
          <a:bodyPr wrap="square" lIns="0" tIns="72000" rIns="0" bIns="72000" anchor="t" anchorCtr="0">
            <a:noAutofit/>
          </a:bodyPr>
          <a:lstStyle>
            <a:lvl1pPr marL="0" indent="0">
              <a:spcBef>
                <a:spcPts val="0"/>
              </a:spcBef>
              <a:spcAft>
                <a:spcPts val="0"/>
              </a:spcAft>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enter</a:t>
            </a:r>
            <a:br>
              <a:rPr lang="en-GB"/>
            </a:br>
            <a:r>
              <a:rPr lang="en-GB"/>
              <a:t>subheading text</a:t>
            </a:r>
          </a:p>
        </p:txBody>
      </p:sp>
      <p:sp>
        <p:nvSpPr>
          <p:cNvPr id="15" name="Title 1">
            <a:extLst>
              <a:ext uri="{FF2B5EF4-FFF2-40B4-BE49-F238E27FC236}">
                <a16:creationId xmlns:a16="http://schemas.microsoft.com/office/drawing/2014/main" id="{2B8AF01B-B7EE-69F0-3113-1E07C2D58722}"/>
              </a:ext>
            </a:extLst>
          </p:cNvPr>
          <p:cNvSpPr>
            <a:spLocks noGrp="1"/>
          </p:cNvSpPr>
          <p:nvPr>
            <p:ph type="title"/>
          </p:nvPr>
        </p:nvSpPr>
        <p:spPr>
          <a:xfrm>
            <a:off x="365125" y="242888"/>
            <a:ext cx="11460163" cy="430887"/>
          </a:xfrm>
        </p:spPr>
        <p:txBody>
          <a:bodyPr/>
          <a:lstStyle/>
          <a:p>
            <a:r>
              <a:rPr lang="en-GB"/>
              <a:t>Click to edit Master title style</a:t>
            </a:r>
            <a:endParaRPr lang="en-US"/>
          </a:p>
        </p:txBody>
      </p:sp>
      <p:sp>
        <p:nvSpPr>
          <p:cNvPr id="16" name="Subtitle 2">
            <a:extLst>
              <a:ext uri="{FF2B5EF4-FFF2-40B4-BE49-F238E27FC236}">
                <a16:creationId xmlns:a16="http://schemas.microsoft.com/office/drawing/2014/main" id="{A10D87C1-85C7-40B7-3EF5-0997E04A30BF}"/>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7" name="Freeform: Shape 16">
            <a:extLst>
              <a:ext uri="{FF2B5EF4-FFF2-40B4-BE49-F238E27FC236}">
                <a16:creationId xmlns:a16="http://schemas.microsoft.com/office/drawing/2014/main" id="{00DBE383-AB10-CC3B-D342-10443E02C937}"/>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2834763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Video, Title and Subtitle (16x9)">
    <p:spTree>
      <p:nvGrpSpPr>
        <p:cNvPr id="1" name=""/>
        <p:cNvGrpSpPr/>
        <p:nvPr/>
      </p:nvGrpSpPr>
      <p:grpSpPr>
        <a:xfrm>
          <a:off x="0" y="0"/>
          <a:ext cx="0" cy="0"/>
          <a:chOff x="0" y="0"/>
          <a:chExt cx="0" cy="0"/>
        </a:xfrm>
      </p:grpSpPr>
      <p:sp>
        <p:nvSpPr>
          <p:cNvPr id="6" name="Media Placeholder 5"/>
          <p:cNvSpPr>
            <a:spLocks noGrp="1" noChangeAspect="1"/>
          </p:cNvSpPr>
          <p:nvPr>
            <p:ph type="media" sz="quarter" idx="12" hasCustomPrompt="1"/>
          </p:nvPr>
        </p:nvSpPr>
        <p:spPr>
          <a:xfrm>
            <a:off x="2106790" y="1303338"/>
            <a:ext cx="7978421" cy="4487862"/>
          </a:xfrm>
          <a:prstGeom prst="roundRect">
            <a:avLst>
              <a:gd name="adj" fmla="val 3818"/>
            </a:avLst>
          </a:prstGeom>
          <a:solidFill>
            <a:schemeClr val="bg1">
              <a:lumMod val="95000"/>
            </a:schemeClr>
          </a:solidFill>
          <a:ln>
            <a:noFill/>
          </a:ln>
        </p:spPr>
        <p:txBody>
          <a:bodyPr lIns="108000" tIns="1008000">
            <a:noAutofit/>
          </a:bodyPr>
          <a:lstStyle>
            <a:lvl1pPr marL="0" indent="0" algn="ctr">
              <a:buNone/>
              <a:defRPr sz="2200" baseline="0">
                <a:solidFill>
                  <a:schemeClr val="tx1"/>
                </a:solidFill>
              </a:defRPr>
            </a:lvl1pPr>
          </a:lstStyle>
          <a:p>
            <a:r>
              <a:rPr lang="en-GB"/>
              <a:t>[Click on the film icon to insert video]</a:t>
            </a:r>
          </a:p>
        </p:txBody>
      </p:sp>
      <p:sp>
        <p:nvSpPr>
          <p:cNvPr id="3" name="Date Placeholder 2">
            <a:extLst>
              <a:ext uri="{FF2B5EF4-FFF2-40B4-BE49-F238E27FC236}">
                <a16:creationId xmlns:a16="http://schemas.microsoft.com/office/drawing/2014/main" id="{EFF92204-289D-4897-A24D-92B4E89E417A}"/>
              </a:ext>
            </a:extLst>
          </p:cNvPr>
          <p:cNvSpPr>
            <a:spLocks noGrp="1"/>
          </p:cNvSpPr>
          <p:nvPr>
            <p:ph type="dt" sz="half" idx="15"/>
          </p:nvPr>
        </p:nvSpPr>
        <p:spPr/>
        <p:txBody>
          <a:bodyPr/>
          <a:lstStyle/>
          <a:p>
            <a:fld id="{8E42D3BA-5EF1-4DB6-ACB2-E19A79A4A64E}" type="datetime4">
              <a:rPr lang="en-GB" smtClean="0"/>
              <a:t>17 March 2023</a:t>
            </a:fld>
            <a:endParaRPr lang="en-GB"/>
          </a:p>
        </p:txBody>
      </p:sp>
      <p:sp>
        <p:nvSpPr>
          <p:cNvPr id="4" name="Footer Placeholder 3">
            <a:extLst>
              <a:ext uri="{FF2B5EF4-FFF2-40B4-BE49-F238E27FC236}">
                <a16:creationId xmlns:a16="http://schemas.microsoft.com/office/drawing/2014/main" id="{9D8A5764-43D8-49B1-8CCF-1E44D258B4F9}"/>
              </a:ext>
            </a:extLst>
          </p:cNvPr>
          <p:cNvSpPr>
            <a:spLocks noGrp="1"/>
          </p:cNvSpPr>
          <p:nvPr>
            <p:ph type="ftr" sz="quarter" idx="16"/>
          </p:nvPr>
        </p:nvSpPr>
        <p:spPr/>
        <p:txBody>
          <a:bodyPr/>
          <a:lstStyle/>
          <a:p>
            <a:endParaRPr lang="en-GB"/>
          </a:p>
        </p:txBody>
      </p:sp>
      <p:sp>
        <p:nvSpPr>
          <p:cNvPr id="9" name="Slide Number Placeholder 8">
            <a:extLst>
              <a:ext uri="{FF2B5EF4-FFF2-40B4-BE49-F238E27FC236}">
                <a16:creationId xmlns:a16="http://schemas.microsoft.com/office/drawing/2014/main" id="{2BA25ACE-65A6-48E3-AD24-12A240BC4B44}"/>
              </a:ext>
            </a:extLst>
          </p:cNvPr>
          <p:cNvSpPr>
            <a:spLocks noGrp="1"/>
          </p:cNvSpPr>
          <p:nvPr>
            <p:ph type="sldNum" sz="quarter" idx="17"/>
          </p:nvPr>
        </p:nvSpPr>
        <p:spPr/>
        <p:txBody>
          <a:bodyPr/>
          <a:lstStyle/>
          <a:p>
            <a:fld id="{9F9F533D-B52E-4A2F-BF72-0ADD2D94BD75}" type="slidenum">
              <a:rPr lang="en-GB" smtClean="0"/>
              <a:pPr/>
              <a:t>‹#›</a:t>
            </a:fld>
            <a:endParaRPr lang="en-GB"/>
          </a:p>
        </p:txBody>
      </p:sp>
      <p:sp>
        <p:nvSpPr>
          <p:cNvPr id="11" name="Title 1">
            <a:extLst>
              <a:ext uri="{FF2B5EF4-FFF2-40B4-BE49-F238E27FC236}">
                <a16:creationId xmlns:a16="http://schemas.microsoft.com/office/drawing/2014/main" id="{BF9DC526-9754-7DE6-EAC5-B9EB6B6E3CF3}"/>
              </a:ext>
            </a:extLst>
          </p:cNvPr>
          <p:cNvSpPr>
            <a:spLocks noGrp="1"/>
          </p:cNvSpPr>
          <p:nvPr>
            <p:ph type="title"/>
          </p:nvPr>
        </p:nvSpPr>
        <p:spPr>
          <a:xfrm>
            <a:off x="365125" y="242888"/>
            <a:ext cx="11460163" cy="430887"/>
          </a:xfrm>
        </p:spPr>
        <p:txBody>
          <a:bodyPr/>
          <a:lstStyle/>
          <a:p>
            <a:r>
              <a:rPr lang="en-GB"/>
              <a:t>Click to edit Master title style</a:t>
            </a:r>
            <a:endParaRPr lang="en-US"/>
          </a:p>
        </p:txBody>
      </p:sp>
      <p:sp>
        <p:nvSpPr>
          <p:cNvPr id="12" name="Subtitle 2">
            <a:extLst>
              <a:ext uri="{FF2B5EF4-FFF2-40B4-BE49-F238E27FC236}">
                <a16:creationId xmlns:a16="http://schemas.microsoft.com/office/drawing/2014/main" id="{F9C0347F-097D-6010-8D87-88D141F8B2FC}"/>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3" name="Text Placeholder 5">
            <a:extLst>
              <a:ext uri="{FF2B5EF4-FFF2-40B4-BE49-F238E27FC236}">
                <a16:creationId xmlns:a16="http://schemas.microsoft.com/office/drawing/2014/main" id="{A123D2E9-B2C7-255F-E578-0BCEF8C8BFCD}"/>
              </a:ext>
            </a:extLst>
          </p:cNvPr>
          <p:cNvSpPr>
            <a:spLocks noGrp="1"/>
          </p:cNvSpPr>
          <p:nvPr>
            <p:ph type="body" sz="quarter" idx="18" hasCustomPrompt="1"/>
          </p:nvPr>
        </p:nvSpPr>
        <p:spPr>
          <a:xfrm>
            <a:off x="365125" y="5792438"/>
            <a:ext cx="11460163" cy="298800"/>
          </a:xfrm>
          <a:prstGeom prst="rect">
            <a:avLst/>
          </a:prstGeom>
        </p:spPr>
        <p:txBody>
          <a:bodyPr wrap="square" lIns="0" tIns="72000" rIns="0" bIns="72000" anchor="b" anchorCtr="0">
            <a:noAutofit/>
          </a:bodyPr>
          <a:lstStyle>
            <a:lvl1pPr marL="0" indent="0">
              <a:spcBef>
                <a:spcPts val="0"/>
              </a:spcBef>
              <a:spcAft>
                <a:spcPts val="0"/>
              </a:spcAft>
              <a:buNone/>
              <a:defRPr sz="1200" baseline="0"/>
            </a:lvl1pPr>
            <a:lvl2pPr marL="357542" indent="0">
              <a:buNone/>
              <a:defRPr sz="1067"/>
            </a:lvl2pPr>
            <a:lvl3pPr marL="719982" indent="0">
              <a:buNone/>
              <a:defRPr sz="1067"/>
            </a:lvl3pPr>
            <a:lvl4pPr marL="1081424" indent="0">
              <a:buNone/>
              <a:defRPr sz="1067"/>
            </a:lvl4pPr>
            <a:lvl5pPr marL="1439964" indent="0">
              <a:buNone/>
              <a:defRPr sz="1067"/>
            </a:lvl5pPr>
          </a:lstStyle>
          <a:p>
            <a:pPr lvl="0"/>
            <a:r>
              <a:rPr lang="en-GB"/>
              <a:t>Insert Source text here</a:t>
            </a:r>
          </a:p>
        </p:txBody>
      </p:sp>
      <p:sp>
        <p:nvSpPr>
          <p:cNvPr id="15" name="Freeform: Shape 14">
            <a:extLst>
              <a:ext uri="{FF2B5EF4-FFF2-40B4-BE49-F238E27FC236}">
                <a16:creationId xmlns:a16="http://schemas.microsoft.com/office/drawing/2014/main" id="{73180677-148E-F381-0168-9327D51EF5CE}"/>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2180016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Video Widescreen (16x9)">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85344A2-1C9C-FB10-07A8-CED6CF027454}"/>
              </a:ext>
            </a:extLst>
          </p:cNvPr>
          <p:cNvSpPr>
            <a:spLocks noGrp="1"/>
          </p:cNvSpPr>
          <p:nvPr>
            <p:ph type="sldNum" sz="quarter" idx="15"/>
          </p:nvPr>
        </p:nvSpPr>
        <p:spPr/>
        <p:txBody>
          <a:bodyPr/>
          <a:lstStyle/>
          <a:p>
            <a:fld id="{9F9F533D-B52E-4A2F-BF72-0ADD2D94BD75}" type="slidenum">
              <a:rPr lang="en-GB" smtClean="0"/>
              <a:pPr/>
              <a:t>‹#›</a:t>
            </a:fld>
            <a:endParaRPr lang="en-GB"/>
          </a:p>
        </p:txBody>
      </p:sp>
      <p:sp>
        <p:nvSpPr>
          <p:cNvPr id="5" name="Media Placeholder 5"/>
          <p:cNvSpPr>
            <a:spLocks noGrp="1" noChangeAspect="1"/>
          </p:cNvSpPr>
          <p:nvPr>
            <p:ph type="media" sz="quarter" idx="12" hasCustomPrompt="1"/>
          </p:nvPr>
        </p:nvSpPr>
        <p:spPr>
          <a:xfrm>
            <a:off x="242888" y="242888"/>
            <a:ext cx="11352439" cy="6384013"/>
          </a:xfrm>
          <a:prstGeom prst="roundRect">
            <a:avLst>
              <a:gd name="adj" fmla="val 2727"/>
            </a:avLst>
          </a:prstGeom>
          <a:solidFill>
            <a:schemeClr val="bg1">
              <a:lumMod val="95000"/>
            </a:schemeClr>
          </a:solidFill>
          <a:ln>
            <a:noFill/>
          </a:ln>
        </p:spPr>
        <p:txBody>
          <a:bodyPr lIns="108000" tIns="108000" bIns="1224000" anchor="ctr">
            <a:noAutofit/>
          </a:bodyPr>
          <a:lstStyle>
            <a:lvl1pPr marL="0" indent="0" algn="ctr">
              <a:buNone/>
              <a:defRPr sz="2200" i="0" baseline="0">
                <a:solidFill>
                  <a:schemeClr val="tx1"/>
                </a:solidFill>
              </a:defRPr>
            </a:lvl1pPr>
          </a:lstStyle>
          <a:p>
            <a:r>
              <a:rPr lang="en-GB"/>
              <a:t>[Click on the film icon to insert video]</a:t>
            </a:r>
          </a:p>
        </p:txBody>
      </p:sp>
    </p:spTree>
    <p:extLst>
      <p:ext uri="{BB962C8B-B14F-4D97-AF65-F5344CB8AC3E}">
        <p14:creationId xmlns:p14="http://schemas.microsoft.com/office/powerpoint/2010/main" val="3418216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mage and Text 1">
    <p:spTree>
      <p:nvGrpSpPr>
        <p:cNvPr id="1" name=""/>
        <p:cNvGrpSpPr/>
        <p:nvPr/>
      </p:nvGrpSpPr>
      <p:grpSpPr>
        <a:xfrm>
          <a:off x="0" y="0"/>
          <a:ext cx="0" cy="0"/>
          <a:chOff x="0" y="0"/>
          <a:chExt cx="0" cy="0"/>
        </a:xfrm>
      </p:grpSpPr>
      <p:sp>
        <p:nvSpPr>
          <p:cNvPr id="13" name="Picture Placeholder 8"/>
          <p:cNvSpPr>
            <a:spLocks noGrp="1"/>
          </p:cNvSpPr>
          <p:nvPr>
            <p:ph type="pic" sz="quarter" idx="14" hasCustomPrompt="1"/>
          </p:nvPr>
        </p:nvSpPr>
        <p:spPr>
          <a:xfrm>
            <a:off x="8172451" y="1303338"/>
            <a:ext cx="3652838" cy="4787862"/>
          </a:xfrm>
          <a:prstGeom prst="roundRect">
            <a:avLst>
              <a:gd name="adj" fmla="val 4782"/>
            </a:avLst>
          </a:prstGeom>
          <a:solidFill>
            <a:schemeClr val="bg1">
              <a:lumMod val="95000"/>
            </a:schemeClr>
          </a:solidFill>
          <a:ln>
            <a:noFill/>
          </a:ln>
        </p:spPr>
        <p:txBody>
          <a:bodyPr lIns="180000" tIns="576000" bIns="72000" anchor="ctr">
            <a:noAutofit/>
          </a:bodyPr>
          <a:lstStyle>
            <a:lvl1pPr marL="0" indent="0" algn="ctr">
              <a:buNone/>
              <a:defRPr sz="2000" i="0" baseline="0">
                <a:solidFill>
                  <a:schemeClr val="tx1"/>
                </a:solidFill>
              </a:defRPr>
            </a:lvl1pPr>
          </a:lstStyle>
          <a:p>
            <a:r>
              <a:rPr lang="en-GB"/>
              <a:t>[Click here to insert image]</a:t>
            </a:r>
            <a:br>
              <a:rPr lang="en-GB"/>
            </a:br>
            <a:br>
              <a:rPr lang="en-GB"/>
            </a:br>
            <a:br>
              <a:rPr lang="en-GB"/>
            </a:br>
            <a:br>
              <a:rPr lang="en-GB"/>
            </a:br>
            <a:br>
              <a:rPr lang="en-GB"/>
            </a:br>
            <a:r>
              <a:rPr lang="en-GB"/>
              <a:t>[The image can then be scaled within the frame by using the ‘Crop’ feature in the ‘Picture Format’ tab of the ribbon.</a:t>
            </a:r>
            <a:r>
              <a:rPr lang="en-US"/>
              <a:t> Right click on image to add/edit alt text</a:t>
            </a:r>
            <a:r>
              <a:rPr lang="en-GB"/>
              <a:t>]</a:t>
            </a:r>
          </a:p>
        </p:txBody>
      </p:sp>
      <p:sp>
        <p:nvSpPr>
          <p:cNvPr id="9" name="Text Placeholder 6"/>
          <p:cNvSpPr>
            <a:spLocks noGrp="1"/>
          </p:cNvSpPr>
          <p:nvPr>
            <p:ph type="body" sz="quarter" idx="13" hasCustomPrompt="1"/>
          </p:nvPr>
        </p:nvSpPr>
        <p:spPr>
          <a:xfrm>
            <a:off x="365125" y="1304101"/>
            <a:ext cx="7554913" cy="4490737"/>
          </a:xfrm>
          <a:prstGeom prst="rect">
            <a:avLst/>
          </a:prstGeom>
        </p:spPr>
        <p:txBody>
          <a:bodyPr lIns="0" tIns="180000" rIns="0" bIns="180000">
            <a:noAutofit/>
          </a:bodyPr>
          <a:lstStyle>
            <a:lvl1pPr marL="359991" indent="-359991">
              <a:buClr>
                <a:schemeClr val="tx2"/>
              </a:buClr>
              <a:buFont typeface="Arial" panose="020B0604020202020204" pitchFamily="34" charset="0"/>
              <a:buChar char="•"/>
              <a:defRPr/>
            </a:lvl1pPr>
            <a:lvl2pPr marL="717533" indent="-359991">
              <a:buClr>
                <a:schemeClr val="tx1"/>
              </a:buClr>
              <a:buFont typeface="Arial" panose="020B0604020202020204" pitchFamily="34" charset="0"/>
              <a:buChar char="-"/>
              <a:defRPr/>
            </a:lvl2pPr>
            <a:lvl3pPr marL="1079973" indent="-359991">
              <a:buClr>
                <a:schemeClr val="tx1"/>
              </a:buClr>
              <a:buFont typeface="Arial" panose="020B0604020202020204" pitchFamily="34" charset="0"/>
              <a:buChar char="-"/>
              <a:defRPr/>
            </a:lvl3pPr>
            <a:lvl4pPr marL="1441415" indent="-359991">
              <a:buClr>
                <a:schemeClr val="tx1"/>
              </a:buClr>
              <a:buFont typeface="Arial" panose="020B0604020202020204" pitchFamily="34" charset="0"/>
              <a:buChar char="-"/>
              <a:defRPr/>
            </a:lvl4pPr>
            <a:lvl5pPr marL="1799955" indent="-359991">
              <a:buClr>
                <a:schemeClr val="tx1"/>
              </a:buClr>
              <a:buFont typeface="Arial" panose="020B0604020202020204" pitchFamily="34" charset="0"/>
              <a:buChar char="-"/>
              <a:defRPr/>
            </a:lvl5pPr>
          </a:lstStyle>
          <a:p>
            <a:pPr lvl="0"/>
            <a:r>
              <a:rPr lang="en-GB"/>
              <a:t>Click to enter text content.</a:t>
            </a:r>
            <a:br>
              <a:rPr lang="en-GB"/>
            </a:br>
            <a:r>
              <a:rPr lang="en-US"/>
              <a:t>If text content appears too large please reduce the size of the font.</a:t>
            </a:r>
            <a:endParaRPr lang="en-GB"/>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4E1E8257-6B8C-4088-985E-4C3DCEE9DEB1}"/>
              </a:ext>
            </a:extLst>
          </p:cNvPr>
          <p:cNvSpPr>
            <a:spLocks noGrp="1"/>
          </p:cNvSpPr>
          <p:nvPr>
            <p:ph type="dt" sz="half" idx="28"/>
          </p:nvPr>
        </p:nvSpPr>
        <p:spPr/>
        <p:txBody>
          <a:bodyPr/>
          <a:lstStyle/>
          <a:p>
            <a:fld id="{E018087B-459D-4729-B449-CCF6702E8E13}" type="datetime4">
              <a:rPr lang="en-GB" smtClean="0"/>
              <a:t>17 March 2023</a:t>
            </a:fld>
            <a:endParaRPr lang="en-GB"/>
          </a:p>
        </p:txBody>
      </p:sp>
      <p:sp>
        <p:nvSpPr>
          <p:cNvPr id="8" name="Footer Placeholder 7">
            <a:extLst>
              <a:ext uri="{FF2B5EF4-FFF2-40B4-BE49-F238E27FC236}">
                <a16:creationId xmlns:a16="http://schemas.microsoft.com/office/drawing/2014/main" id="{06002AE1-2317-4E5A-B166-4104FA8F071A}"/>
              </a:ext>
            </a:extLst>
          </p:cNvPr>
          <p:cNvSpPr>
            <a:spLocks noGrp="1"/>
          </p:cNvSpPr>
          <p:nvPr>
            <p:ph type="ftr" sz="quarter" idx="29"/>
          </p:nvPr>
        </p:nvSpPr>
        <p:spPr/>
        <p:txBody>
          <a:bodyPr/>
          <a:lstStyle/>
          <a:p>
            <a:endParaRPr lang="en-GB"/>
          </a:p>
        </p:txBody>
      </p:sp>
      <p:sp>
        <p:nvSpPr>
          <p:cNvPr id="11" name="Slide Number Placeholder 10">
            <a:extLst>
              <a:ext uri="{FF2B5EF4-FFF2-40B4-BE49-F238E27FC236}">
                <a16:creationId xmlns:a16="http://schemas.microsoft.com/office/drawing/2014/main" id="{DFB4A4D5-34F7-4B9E-9971-87C022586B14}"/>
              </a:ext>
            </a:extLst>
          </p:cNvPr>
          <p:cNvSpPr>
            <a:spLocks noGrp="1"/>
          </p:cNvSpPr>
          <p:nvPr>
            <p:ph type="sldNum" sz="quarter" idx="30"/>
          </p:nvPr>
        </p:nvSpPr>
        <p:spPr/>
        <p:txBody>
          <a:bodyPr/>
          <a:lstStyle/>
          <a:p>
            <a:fld id="{9F9F533D-B52E-4A2F-BF72-0ADD2D94BD75}" type="slidenum">
              <a:rPr lang="en-GB" smtClean="0"/>
              <a:pPr/>
              <a:t>‹#›</a:t>
            </a:fld>
            <a:endParaRPr lang="en-GB"/>
          </a:p>
        </p:txBody>
      </p:sp>
      <p:sp>
        <p:nvSpPr>
          <p:cNvPr id="4" name="Text Placeholder 3">
            <a:extLst>
              <a:ext uri="{FF2B5EF4-FFF2-40B4-BE49-F238E27FC236}">
                <a16:creationId xmlns:a16="http://schemas.microsoft.com/office/drawing/2014/main" id="{18D9C632-48DD-68F1-C98B-0AA2BE39A14E}"/>
              </a:ext>
            </a:extLst>
          </p:cNvPr>
          <p:cNvSpPr>
            <a:spLocks noGrp="1"/>
          </p:cNvSpPr>
          <p:nvPr>
            <p:ph type="body" sz="quarter" idx="31" hasCustomPrompt="1"/>
          </p:nvPr>
        </p:nvSpPr>
        <p:spPr>
          <a:xfrm>
            <a:off x="365125" y="5792400"/>
            <a:ext cx="7555231" cy="298800"/>
          </a:xfrm>
        </p:spPr>
        <p:txBody>
          <a:bodyPr lIns="0" tIns="72000" rIns="0" bIns="72000" anchor="b">
            <a:noAutofit/>
          </a:bodyPr>
          <a:lstStyle>
            <a:lvl1pPr marL="0" indent="0">
              <a:spcBef>
                <a:spcPts val="0"/>
              </a:spcBef>
              <a:spcAft>
                <a:spcPts val="0"/>
              </a:spcAft>
              <a:buNone/>
              <a:defRPr sz="1200"/>
            </a:lvl1pPr>
            <a:lvl2pPr marL="357542" indent="0">
              <a:spcBef>
                <a:spcPts val="0"/>
              </a:spcBef>
              <a:spcAft>
                <a:spcPts val="0"/>
              </a:spcAft>
              <a:buNone/>
              <a:defRPr/>
            </a:lvl2pPr>
            <a:lvl3pPr marL="719982" indent="0">
              <a:spcBef>
                <a:spcPts val="0"/>
              </a:spcBef>
              <a:spcAft>
                <a:spcPts val="0"/>
              </a:spcAft>
              <a:buNone/>
              <a:defRPr/>
            </a:lvl3pPr>
            <a:lvl4pPr marL="1081424" indent="0">
              <a:spcBef>
                <a:spcPts val="0"/>
              </a:spcBef>
              <a:spcAft>
                <a:spcPts val="0"/>
              </a:spcAft>
              <a:buNone/>
              <a:defRPr/>
            </a:lvl4pPr>
            <a:lvl5pPr marL="1439964" indent="0">
              <a:spcBef>
                <a:spcPts val="0"/>
              </a:spcBef>
              <a:spcAft>
                <a:spcPts val="0"/>
              </a:spcAft>
              <a:buNone/>
              <a:defRPr/>
            </a:lvl5pPr>
          </a:lstStyle>
          <a:p>
            <a:pPr lvl="0"/>
            <a:r>
              <a:rPr lang="en-US"/>
              <a:t>Insert Source text</a:t>
            </a:r>
          </a:p>
        </p:txBody>
      </p:sp>
      <p:sp>
        <p:nvSpPr>
          <p:cNvPr id="10" name="Title 1">
            <a:extLst>
              <a:ext uri="{FF2B5EF4-FFF2-40B4-BE49-F238E27FC236}">
                <a16:creationId xmlns:a16="http://schemas.microsoft.com/office/drawing/2014/main" id="{175B623F-E1ED-BC6F-EAB9-2F7C7BB5A0A7}"/>
              </a:ext>
            </a:extLst>
          </p:cNvPr>
          <p:cNvSpPr>
            <a:spLocks noGrp="1"/>
          </p:cNvSpPr>
          <p:nvPr>
            <p:ph type="title"/>
          </p:nvPr>
        </p:nvSpPr>
        <p:spPr>
          <a:xfrm>
            <a:off x="365125" y="242888"/>
            <a:ext cx="11460163" cy="430887"/>
          </a:xfrm>
        </p:spPr>
        <p:txBody>
          <a:bodyPr/>
          <a:lstStyle/>
          <a:p>
            <a:r>
              <a:rPr lang="en-GB"/>
              <a:t>Click to edit Master title style</a:t>
            </a:r>
            <a:endParaRPr lang="en-US"/>
          </a:p>
        </p:txBody>
      </p:sp>
      <p:sp>
        <p:nvSpPr>
          <p:cNvPr id="14" name="Subtitle 2">
            <a:extLst>
              <a:ext uri="{FF2B5EF4-FFF2-40B4-BE49-F238E27FC236}">
                <a16:creationId xmlns:a16="http://schemas.microsoft.com/office/drawing/2014/main" id="{05B934E4-D94D-494D-8E16-6927D2105C4A}"/>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6" name="Freeform: Shape 15">
            <a:extLst>
              <a:ext uri="{FF2B5EF4-FFF2-40B4-BE49-F238E27FC236}">
                <a16:creationId xmlns:a16="http://schemas.microsoft.com/office/drawing/2014/main" id="{34C03FD5-9F96-2D56-07D6-C43A8485D860}"/>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1899379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DIA/SPADM">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7507BEAC-1C5B-68AE-4DDD-AF645F02D4E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757" y="184645"/>
            <a:ext cx="12192000" cy="6858000"/>
          </a:xfrm>
          <a:prstGeom prst="rect">
            <a:avLst/>
          </a:prstGeom>
        </p:spPr>
      </p:pic>
      <p:sp>
        <p:nvSpPr>
          <p:cNvPr id="32" name="Rectangle 31">
            <a:extLst>
              <a:ext uri="{FF2B5EF4-FFF2-40B4-BE49-F238E27FC236}">
                <a16:creationId xmlns:a16="http://schemas.microsoft.com/office/drawing/2014/main" id="{0AC59E1C-A015-4BA4-AB7D-EC00F37B815F}"/>
              </a:ext>
            </a:extLst>
          </p:cNvPr>
          <p:cNvSpPr/>
          <p:nvPr userDrawn="1"/>
        </p:nvSpPr>
        <p:spPr bwMode="auto">
          <a:xfrm>
            <a:off x="1263650" y="1214674"/>
            <a:ext cx="1357313" cy="469584"/>
          </a:xfrm>
          <a:prstGeom prst="rect">
            <a:avLst/>
          </a:prstGeom>
          <a:solidFill>
            <a:schemeClr val="bg1">
              <a:lumMod val="9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126000" rIns="0" bIns="0" numCol="1" spcCol="0" rtlCol="0" fromWordArt="0" anchor="t" anchorCtr="0" forceAA="0" compatLnSpc="1">
            <a:prstTxWarp prst="textNoShape">
              <a:avLst/>
            </a:prstTxWarp>
            <a:noAutofit/>
          </a:bodyPr>
          <a:lstStyle/>
          <a:p>
            <a:pPr algn="ctr" eaLnBrk="0" fontAlgn="auto" hangingPunct="0">
              <a:spcBef>
                <a:spcPts val="300"/>
              </a:spcBef>
              <a:spcAft>
                <a:spcPts val="300"/>
              </a:spcAft>
              <a:buClr>
                <a:schemeClr val="bg1"/>
              </a:buClr>
            </a:pPr>
            <a:r>
              <a:rPr lang="en-US" sz="1600" b="1">
                <a:solidFill>
                  <a:schemeClr val="tx2"/>
                </a:solidFill>
              </a:rPr>
              <a:t>Name</a:t>
            </a:r>
          </a:p>
        </p:txBody>
      </p:sp>
      <p:sp>
        <p:nvSpPr>
          <p:cNvPr id="6" name="Title 1">
            <a:extLst>
              <a:ext uri="{FF2B5EF4-FFF2-40B4-BE49-F238E27FC236}">
                <a16:creationId xmlns:a16="http://schemas.microsoft.com/office/drawing/2014/main" id="{25ABB6F2-78D4-BCC3-D950-5FAF7FCB8FDD}"/>
              </a:ext>
            </a:extLst>
          </p:cNvPr>
          <p:cNvSpPr>
            <a:spLocks noGrp="1"/>
          </p:cNvSpPr>
          <p:nvPr>
            <p:ph type="title" hasCustomPrompt="1"/>
          </p:nvPr>
        </p:nvSpPr>
        <p:spPr>
          <a:xfrm>
            <a:off x="365126" y="242888"/>
            <a:ext cx="7554912" cy="430887"/>
          </a:xfrm>
        </p:spPr>
        <p:txBody>
          <a:bodyPr/>
          <a:lstStyle>
            <a:lvl1pPr>
              <a:defRPr/>
            </a:lvl1pPr>
          </a:lstStyle>
          <a:p>
            <a:r>
              <a:rPr lang="en-US"/>
              <a:t>Click to add topic / paper title</a:t>
            </a:r>
          </a:p>
        </p:txBody>
      </p:sp>
      <p:sp>
        <p:nvSpPr>
          <p:cNvPr id="7" name="Subtitle 2">
            <a:extLst>
              <a:ext uri="{FF2B5EF4-FFF2-40B4-BE49-F238E27FC236}">
                <a16:creationId xmlns:a16="http://schemas.microsoft.com/office/drawing/2014/main" id="{FA46E8B4-4C83-8DD1-80BB-CC03BD24AFCC}"/>
              </a:ext>
            </a:extLst>
          </p:cNvPr>
          <p:cNvSpPr>
            <a:spLocks noGrp="1"/>
          </p:cNvSpPr>
          <p:nvPr>
            <p:ph type="subTitle" idx="1" hasCustomPrompt="1"/>
          </p:nvPr>
        </p:nvSpPr>
        <p:spPr>
          <a:xfrm>
            <a:off x="365126" y="694949"/>
            <a:ext cx="6569756" cy="381353"/>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90" name="Freeform: Shape 89">
            <a:extLst>
              <a:ext uri="{FF2B5EF4-FFF2-40B4-BE49-F238E27FC236}">
                <a16:creationId xmlns:a16="http://schemas.microsoft.com/office/drawing/2014/main" id="{9EA22563-2363-AB1F-DC9F-7A5457933645}"/>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Rectangle 1">
            <a:extLst>
              <a:ext uri="{FF2B5EF4-FFF2-40B4-BE49-F238E27FC236}">
                <a16:creationId xmlns:a16="http://schemas.microsoft.com/office/drawing/2014/main" id="{38ECEEA4-08C2-85AA-F3E7-E1E95AF665D3}"/>
              </a:ext>
            </a:extLst>
          </p:cNvPr>
          <p:cNvSpPr/>
          <p:nvPr userDrawn="1"/>
        </p:nvSpPr>
        <p:spPr bwMode="auto">
          <a:xfrm>
            <a:off x="2704903" y="1207219"/>
            <a:ext cx="1362077" cy="469584"/>
          </a:xfrm>
          <a:prstGeom prst="rect">
            <a:avLst/>
          </a:prstGeom>
          <a:solidFill>
            <a:schemeClr val="bg1">
              <a:lumMod val="9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126000" rIns="0" bIns="0" numCol="1" spcCol="0" rtlCol="0" fromWordArt="0" anchor="t" anchorCtr="0" forceAA="0" compatLnSpc="1">
            <a:prstTxWarp prst="textNoShape">
              <a:avLst/>
            </a:prstTxWarp>
            <a:noAutofit/>
          </a:bodyPr>
          <a:lstStyle/>
          <a:p>
            <a:pPr algn="ctr" eaLnBrk="0" fontAlgn="auto" hangingPunct="0">
              <a:spcBef>
                <a:spcPts val="300"/>
              </a:spcBef>
              <a:spcAft>
                <a:spcPts val="300"/>
              </a:spcAft>
              <a:buClr>
                <a:schemeClr val="bg1"/>
              </a:buClr>
            </a:pPr>
            <a:r>
              <a:rPr lang="en-US" sz="1600" b="1">
                <a:solidFill>
                  <a:schemeClr val="tx2"/>
                </a:solidFill>
              </a:rPr>
              <a:t>Surname</a:t>
            </a:r>
          </a:p>
        </p:txBody>
      </p:sp>
      <p:sp>
        <p:nvSpPr>
          <p:cNvPr id="11" name="Rectangle 10">
            <a:extLst>
              <a:ext uri="{FF2B5EF4-FFF2-40B4-BE49-F238E27FC236}">
                <a16:creationId xmlns:a16="http://schemas.microsoft.com/office/drawing/2014/main" id="{A3C9DF47-FA07-BE58-6DB1-1CF451AD7872}"/>
              </a:ext>
            </a:extLst>
          </p:cNvPr>
          <p:cNvSpPr/>
          <p:nvPr userDrawn="1"/>
        </p:nvSpPr>
        <p:spPr bwMode="auto">
          <a:xfrm>
            <a:off x="4155683" y="1214204"/>
            <a:ext cx="5775912" cy="469584"/>
          </a:xfrm>
          <a:prstGeom prst="rect">
            <a:avLst/>
          </a:prstGeom>
          <a:solidFill>
            <a:schemeClr val="bg1">
              <a:lumMod val="9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126000" rIns="0" bIns="0" numCol="1" spcCol="0" rtlCol="0" fromWordArt="0" anchor="t" anchorCtr="0" forceAA="0" compatLnSpc="1">
            <a:prstTxWarp prst="textNoShape">
              <a:avLst/>
            </a:prstTxWarp>
            <a:noAutofit/>
          </a:bodyPr>
          <a:lstStyle/>
          <a:p>
            <a:pPr algn="ctr" eaLnBrk="0" fontAlgn="auto" hangingPunct="0">
              <a:spcBef>
                <a:spcPts val="300"/>
              </a:spcBef>
              <a:spcAft>
                <a:spcPts val="300"/>
              </a:spcAft>
              <a:buClr>
                <a:schemeClr val="bg1"/>
              </a:buClr>
            </a:pPr>
            <a:r>
              <a:rPr lang="en-US" sz="1600" b="1">
                <a:solidFill>
                  <a:schemeClr val="tx2"/>
                </a:solidFill>
              </a:rPr>
              <a:t>Affiliation(s)</a:t>
            </a:r>
          </a:p>
        </p:txBody>
      </p:sp>
      <p:sp>
        <p:nvSpPr>
          <p:cNvPr id="12" name="Rectangle 11">
            <a:extLst>
              <a:ext uri="{FF2B5EF4-FFF2-40B4-BE49-F238E27FC236}">
                <a16:creationId xmlns:a16="http://schemas.microsoft.com/office/drawing/2014/main" id="{C2FCDEC4-E736-111C-8578-46A636644296}"/>
              </a:ext>
            </a:extLst>
          </p:cNvPr>
          <p:cNvSpPr/>
          <p:nvPr userDrawn="1"/>
        </p:nvSpPr>
        <p:spPr bwMode="auto">
          <a:xfrm>
            <a:off x="10015536" y="1214203"/>
            <a:ext cx="1812028" cy="469584"/>
          </a:xfrm>
          <a:prstGeom prst="rect">
            <a:avLst/>
          </a:prstGeom>
          <a:solidFill>
            <a:schemeClr val="bg1">
              <a:lumMod val="9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126000" rIns="0" bIns="0" numCol="1" spcCol="0" rtlCol="0" fromWordArt="0" anchor="t" anchorCtr="0" forceAA="0" compatLnSpc="1">
            <a:prstTxWarp prst="textNoShape">
              <a:avLst/>
            </a:prstTxWarp>
            <a:noAutofit/>
          </a:bodyPr>
          <a:lstStyle/>
          <a:p>
            <a:pPr algn="ctr" eaLnBrk="0" fontAlgn="auto" hangingPunct="0">
              <a:spcBef>
                <a:spcPts val="300"/>
              </a:spcBef>
              <a:spcAft>
                <a:spcPts val="300"/>
              </a:spcAft>
              <a:buClr>
                <a:schemeClr val="bg1"/>
              </a:buClr>
            </a:pPr>
            <a:r>
              <a:rPr lang="en-US" sz="1600" b="1">
                <a:solidFill>
                  <a:schemeClr val="tx2"/>
                </a:solidFill>
              </a:rPr>
              <a:t>Country</a:t>
            </a:r>
          </a:p>
        </p:txBody>
      </p:sp>
      <p:sp>
        <p:nvSpPr>
          <p:cNvPr id="14" name="Text Placeholder 56">
            <a:extLst>
              <a:ext uri="{FF2B5EF4-FFF2-40B4-BE49-F238E27FC236}">
                <a16:creationId xmlns:a16="http://schemas.microsoft.com/office/drawing/2014/main" id="{0BD46483-7663-F7DE-5842-E804AA73E368}"/>
              </a:ext>
            </a:extLst>
          </p:cNvPr>
          <p:cNvSpPr>
            <a:spLocks noGrp="1"/>
          </p:cNvSpPr>
          <p:nvPr>
            <p:ph type="body" sz="quarter" idx="50" hasCustomPrompt="1"/>
          </p:nvPr>
        </p:nvSpPr>
        <p:spPr>
          <a:xfrm>
            <a:off x="2709669" y="1753796"/>
            <a:ext cx="1357312" cy="622873"/>
          </a:xfrm>
          <a:prstGeom prst="rect">
            <a:avLst/>
          </a:prstGeom>
          <a:solidFill>
            <a:schemeClr val="bg1">
              <a:lumMod val="95000"/>
            </a:schemeClr>
          </a:solidFill>
          <a:ln>
            <a:noFill/>
          </a:ln>
        </p:spPr>
        <p:txBody>
          <a:bodyPr wrap="square" lIns="180000" tIns="36000" rIns="0" bIns="36000" anchor="ctr" anchorCtr="0">
            <a:noAutofit/>
          </a:bodyPr>
          <a:lstStyle>
            <a:lvl1pPr marL="0" indent="0">
              <a:spcBef>
                <a:spcPts val="0"/>
              </a:spcBef>
              <a:spcAft>
                <a:spcPts val="0"/>
              </a:spcAft>
              <a:buSzPct val="100000"/>
              <a:buFont typeface="+mj-lt"/>
              <a:buNone/>
              <a:defRPr sz="1200"/>
            </a:lvl1pPr>
            <a:lvl2pPr marL="357542" indent="0">
              <a:buNone/>
              <a:defRPr/>
            </a:lvl2pPr>
          </a:lstStyle>
          <a:p>
            <a:pPr lvl="0"/>
            <a:r>
              <a:rPr lang="en-US"/>
              <a:t>Click here to add title</a:t>
            </a:r>
          </a:p>
        </p:txBody>
      </p:sp>
      <p:sp>
        <p:nvSpPr>
          <p:cNvPr id="16" name="Text Placeholder 56">
            <a:extLst>
              <a:ext uri="{FF2B5EF4-FFF2-40B4-BE49-F238E27FC236}">
                <a16:creationId xmlns:a16="http://schemas.microsoft.com/office/drawing/2014/main" id="{C34B8F51-6308-06AF-BD07-F5C691DFA1D9}"/>
              </a:ext>
            </a:extLst>
          </p:cNvPr>
          <p:cNvSpPr>
            <a:spLocks noGrp="1"/>
          </p:cNvSpPr>
          <p:nvPr>
            <p:ph type="body" sz="quarter" idx="52" hasCustomPrompt="1"/>
          </p:nvPr>
        </p:nvSpPr>
        <p:spPr>
          <a:xfrm>
            <a:off x="4155683" y="1752324"/>
            <a:ext cx="5775912" cy="622873"/>
          </a:xfrm>
          <a:prstGeom prst="rect">
            <a:avLst/>
          </a:prstGeom>
          <a:solidFill>
            <a:schemeClr val="bg1">
              <a:lumMod val="95000"/>
            </a:schemeClr>
          </a:solidFill>
          <a:ln>
            <a:noFill/>
          </a:ln>
        </p:spPr>
        <p:txBody>
          <a:bodyPr wrap="square" lIns="180000" tIns="36000" rIns="0" bIns="36000" anchor="ctr" anchorCtr="0">
            <a:noAutofit/>
          </a:bodyPr>
          <a:lstStyle>
            <a:lvl1pPr marL="0" indent="0">
              <a:spcBef>
                <a:spcPts val="0"/>
              </a:spcBef>
              <a:spcAft>
                <a:spcPts val="0"/>
              </a:spcAft>
              <a:buSzPct val="100000"/>
              <a:buFont typeface="+mj-lt"/>
              <a:buNone/>
              <a:defRPr sz="1200"/>
            </a:lvl1pPr>
            <a:lvl2pPr marL="357542" indent="0">
              <a:buNone/>
              <a:defRPr/>
            </a:lvl2pPr>
          </a:lstStyle>
          <a:p>
            <a:pPr lvl="0"/>
            <a:r>
              <a:rPr lang="en-US"/>
              <a:t>Click here to add description</a:t>
            </a:r>
          </a:p>
        </p:txBody>
      </p:sp>
      <p:sp>
        <p:nvSpPr>
          <p:cNvPr id="17" name="Text Placeholder 56">
            <a:extLst>
              <a:ext uri="{FF2B5EF4-FFF2-40B4-BE49-F238E27FC236}">
                <a16:creationId xmlns:a16="http://schemas.microsoft.com/office/drawing/2014/main" id="{AECCF739-EED2-CC32-37ED-4E016D355020}"/>
              </a:ext>
            </a:extLst>
          </p:cNvPr>
          <p:cNvSpPr>
            <a:spLocks noGrp="1"/>
          </p:cNvSpPr>
          <p:nvPr>
            <p:ph type="body" sz="quarter" idx="53" hasCustomPrompt="1"/>
          </p:nvPr>
        </p:nvSpPr>
        <p:spPr>
          <a:xfrm>
            <a:off x="10015535" y="1757870"/>
            <a:ext cx="1812029" cy="622873"/>
          </a:xfrm>
          <a:prstGeom prst="rect">
            <a:avLst/>
          </a:prstGeom>
          <a:solidFill>
            <a:schemeClr val="bg1">
              <a:lumMod val="95000"/>
            </a:schemeClr>
          </a:solidFill>
          <a:ln>
            <a:noFill/>
          </a:ln>
        </p:spPr>
        <p:txBody>
          <a:bodyPr wrap="square" lIns="180000" tIns="36000" rIns="0" bIns="36000" anchor="ctr" anchorCtr="0">
            <a:noAutofit/>
          </a:bodyPr>
          <a:lstStyle>
            <a:lvl1pPr marL="0" indent="0">
              <a:spcBef>
                <a:spcPts val="0"/>
              </a:spcBef>
              <a:spcAft>
                <a:spcPts val="0"/>
              </a:spcAft>
              <a:buSzPct val="100000"/>
              <a:buFont typeface="+mj-lt"/>
              <a:buNone/>
              <a:defRPr sz="1200"/>
            </a:lvl1pPr>
            <a:lvl2pPr marL="357542" indent="0">
              <a:buNone/>
              <a:defRPr/>
            </a:lvl2pPr>
          </a:lstStyle>
          <a:p>
            <a:pPr lvl="0"/>
            <a:r>
              <a:rPr lang="en-US"/>
              <a:t>Click here to add name</a:t>
            </a:r>
          </a:p>
        </p:txBody>
      </p:sp>
      <p:sp>
        <p:nvSpPr>
          <p:cNvPr id="18" name="Text Placeholder 56">
            <a:extLst>
              <a:ext uri="{FF2B5EF4-FFF2-40B4-BE49-F238E27FC236}">
                <a16:creationId xmlns:a16="http://schemas.microsoft.com/office/drawing/2014/main" id="{B4A6BCB5-4C77-8E9C-1D3C-F000F185AF3F}"/>
              </a:ext>
            </a:extLst>
          </p:cNvPr>
          <p:cNvSpPr>
            <a:spLocks noGrp="1"/>
          </p:cNvSpPr>
          <p:nvPr>
            <p:ph type="body" sz="quarter" idx="54" hasCustomPrompt="1"/>
          </p:nvPr>
        </p:nvSpPr>
        <p:spPr>
          <a:xfrm>
            <a:off x="1263651" y="2481262"/>
            <a:ext cx="1357312" cy="622873"/>
          </a:xfrm>
          <a:prstGeom prst="rect">
            <a:avLst/>
          </a:prstGeom>
          <a:solidFill>
            <a:schemeClr val="bg1">
              <a:lumMod val="95000"/>
            </a:schemeClr>
          </a:solidFill>
          <a:ln>
            <a:noFill/>
          </a:ln>
        </p:spPr>
        <p:txBody>
          <a:bodyPr wrap="square" lIns="180000" tIns="36000" rIns="0" bIns="36000" anchor="ctr" anchorCtr="0">
            <a:noAutofit/>
          </a:bodyPr>
          <a:lstStyle>
            <a:lvl1pPr marL="0" indent="0">
              <a:spcBef>
                <a:spcPts val="0"/>
              </a:spcBef>
              <a:spcAft>
                <a:spcPts val="0"/>
              </a:spcAft>
              <a:buSzPct val="100000"/>
              <a:buFont typeface="+mj-lt"/>
              <a:buNone/>
              <a:defRPr sz="1200"/>
            </a:lvl1pPr>
            <a:lvl2pPr marL="357542" indent="0">
              <a:buNone/>
              <a:defRPr/>
            </a:lvl2pPr>
          </a:lstStyle>
          <a:p>
            <a:pPr lvl="0"/>
            <a:r>
              <a:rPr lang="en-US"/>
              <a:t>Click here to add time</a:t>
            </a:r>
          </a:p>
        </p:txBody>
      </p:sp>
      <p:sp>
        <p:nvSpPr>
          <p:cNvPr id="19" name="Text Placeholder 56">
            <a:extLst>
              <a:ext uri="{FF2B5EF4-FFF2-40B4-BE49-F238E27FC236}">
                <a16:creationId xmlns:a16="http://schemas.microsoft.com/office/drawing/2014/main" id="{3622C797-9133-4452-C99A-EE8783FB8910}"/>
              </a:ext>
            </a:extLst>
          </p:cNvPr>
          <p:cNvSpPr>
            <a:spLocks noGrp="1"/>
          </p:cNvSpPr>
          <p:nvPr>
            <p:ph type="body" sz="quarter" idx="55" hasCustomPrompt="1"/>
          </p:nvPr>
        </p:nvSpPr>
        <p:spPr>
          <a:xfrm>
            <a:off x="2709669" y="2482734"/>
            <a:ext cx="1357312" cy="622873"/>
          </a:xfrm>
          <a:prstGeom prst="rect">
            <a:avLst/>
          </a:prstGeom>
          <a:solidFill>
            <a:schemeClr val="bg1">
              <a:lumMod val="95000"/>
            </a:schemeClr>
          </a:solidFill>
          <a:ln>
            <a:noFill/>
          </a:ln>
        </p:spPr>
        <p:txBody>
          <a:bodyPr wrap="square" lIns="180000" tIns="36000" rIns="0" bIns="36000" anchor="ctr" anchorCtr="0">
            <a:noAutofit/>
          </a:bodyPr>
          <a:lstStyle>
            <a:lvl1pPr marL="0" indent="0">
              <a:spcBef>
                <a:spcPts val="0"/>
              </a:spcBef>
              <a:spcAft>
                <a:spcPts val="0"/>
              </a:spcAft>
              <a:buSzPct val="100000"/>
              <a:buFont typeface="+mj-lt"/>
              <a:buNone/>
              <a:defRPr sz="1200"/>
            </a:lvl1pPr>
            <a:lvl2pPr marL="357542" indent="0">
              <a:buNone/>
              <a:defRPr/>
            </a:lvl2pPr>
          </a:lstStyle>
          <a:p>
            <a:pPr lvl="0"/>
            <a:r>
              <a:rPr lang="en-US"/>
              <a:t>Click here to add title</a:t>
            </a:r>
          </a:p>
        </p:txBody>
      </p:sp>
      <p:sp>
        <p:nvSpPr>
          <p:cNvPr id="22" name="Text Placeholder 56">
            <a:extLst>
              <a:ext uri="{FF2B5EF4-FFF2-40B4-BE49-F238E27FC236}">
                <a16:creationId xmlns:a16="http://schemas.microsoft.com/office/drawing/2014/main" id="{63A5B1DD-5A8E-1E45-9DDC-C67219583834}"/>
              </a:ext>
            </a:extLst>
          </p:cNvPr>
          <p:cNvSpPr>
            <a:spLocks noGrp="1"/>
          </p:cNvSpPr>
          <p:nvPr>
            <p:ph type="body" sz="quarter" idx="57" hasCustomPrompt="1"/>
          </p:nvPr>
        </p:nvSpPr>
        <p:spPr>
          <a:xfrm>
            <a:off x="4155683" y="2481262"/>
            <a:ext cx="5775912" cy="622873"/>
          </a:xfrm>
          <a:prstGeom prst="rect">
            <a:avLst/>
          </a:prstGeom>
          <a:solidFill>
            <a:schemeClr val="bg1">
              <a:lumMod val="95000"/>
            </a:schemeClr>
          </a:solidFill>
          <a:ln>
            <a:noFill/>
          </a:ln>
        </p:spPr>
        <p:txBody>
          <a:bodyPr wrap="square" lIns="180000" tIns="36000" rIns="0" bIns="36000" anchor="ctr" anchorCtr="0">
            <a:noAutofit/>
          </a:bodyPr>
          <a:lstStyle>
            <a:lvl1pPr marL="0" indent="0">
              <a:spcBef>
                <a:spcPts val="0"/>
              </a:spcBef>
              <a:spcAft>
                <a:spcPts val="0"/>
              </a:spcAft>
              <a:buSzPct val="100000"/>
              <a:buFont typeface="+mj-lt"/>
              <a:buNone/>
              <a:defRPr sz="1200"/>
            </a:lvl1pPr>
            <a:lvl2pPr marL="357542" indent="0">
              <a:buNone/>
              <a:defRPr/>
            </a:lvl2pPr>
          </a:lstStyle>
          <a:p>
            <a:pPr lvl="0"/>
            <a:r>
              <a:rPr lang="en-US"/>
              <a:t>Click here to add description</a:t>
            </a:r>
          </a:p>
        </p:txBody>
      </p:sp>
      <p:sp>
        <p:nvSpPr>
          <p:cNvPr id="26" name="Text Placeholder 56">
            <a:extLst>
              <a:ext uri="{FF2B5EF4-FFF2-40B4-BE49-F238E27FC236}">
                <a16:creationId xmlns:a16="http://schemas.microsoft.com/office/drawing/2014/main" id="{39A40301-DD17-03FE-596D-44A31CB133BB}"/>
              </a:ext>
            </a:extLst>
          </p:cNvPr>
          <p:cNvSpPr>
            <a:spLocks noGrp="1"/>
          </p:cNvSpPr>
          <p:nvPr>
            <p:ph type="body" sz="quarter" idx="58" hasCustomPrompt="1"/>
          </p:nvPr>
        </p:nvSpPr>
        <p:spPr>
          <a:xfrm>
            <a:off x="10015535" y="2486808"/>
            <a:ext cx="1812029" cy="622873"/>
          </a:xfrm>
          <a:prstGeom prst="rect">
            <a:avLst/>
          </a:prstGeom>
          <a:solidFill>
            <a:schemeClr val="bg1">
              <a:lumMod val="95000"/>
            </a:schemeClr>
          </a:solidFill>
          <a:ln>
            <a:noFill/>
          </a:ln>
        </p:spPr>
        <p:txBody>
          <a:bodyPr wrap="square" lIns="180000" tIns="36000" rIns="0" bIns="36000" anchor="ctr" anchorCtr="0">
            <a:noAutofit/>
          </a:bodyPr>
          <a:lstStyle>
            <a:lvl1pPr marL="0" indent="0">
              <a:spcBef>
                <a:spcPts val="0"/>
              </a:spcBef>
              <a:spcAft>
                <a:spcPts val="0"/>
              </a:spcAft>
              <a:buSzPct val="100000"/>
              <a:buFont typeface="+mj-lt"/>
              <a:buNone/>
              <a:defRPr sz="1200"/>
            </a:lvl1pPr>
            <a:lvl2pPr marL="357542" indent="0">
              <a:buNone/>
              <a:defRPr/>
            </a:lvl2pPr>
          </a:lstStyle>
          <a:p>
            <a:pPr lvl="0"/>
            <a:r>
              <a:rPr lang="en-US"/>
              <a:t>Click here to add name</a:t>
            </a:r>
          </a:p>
        </p:txBody>
      </p:sp>
      <p:sp>
        <p:nvSpPr>
          <p:cNvPr id="28" name="Text Placeholder 56">
            <a:extLst>
              <a:ext uri="{FF2B5EF4-FFF2-40B4-BE49-F238E27FC236}">
                <a16:creationId xmlns:a16="http://schemas.microsoft.com/office/drawing/2014/main" id="{2AC4399C-B43F-8EAC-FA6D-238EA261CB16}"/>
              </a:ext>
            </a:extLst>
          </p:cNvPr>
          <p:cNvSpPr>
            <a:spLocks noGrp="1"/>
          </p:cNvSpPr>
          <p:nvPr>
            <p:ph type="body" sz="quarter" idx="59" hasCustomPrompt="1"/>
          </p:nvPr>
        </p:nvSpPr>
        <p:spPr>
          <a:xfrm>
            <a:off x="1263651" y="3205897"/>
            <a:ext cx="1357312" cy="622873"/>
          </a:xfrm>
          <a:prstGeom prst="rect">
            <a:avLst/>
          </a:prstGeom>
          <a:solidFill>
            <a:schemeClr val="bg1">
              <a:lumMod val="95000"/>
            </a:schemeClr>
          </a:solidFill>
          <a:ln>
            <a:noFill/>
          </a:ln>
        </p:spPr>
        <p:txBody>
          <a:bodyPr wrap="square" lIns="180000" tIns="36000" rIns="0" bIns="36000" anchor="ctr" anchorCtr="0">
            <a:noAutofit/>
          </a:bodyPr>
          <a:lstStyle>
            <a:lvl1pPr marL="0" indent="0">
              <a:spcBef>
                <a:spcPts val="0"/>
              </a:spcBef>
              <a:spcAft>
                <a:spcPts val="0"/>
              </a:spcAft>
              <a:buSzPct val="100000"/>
              <a:buFont typeface="+mj-lt"/>
              <a:buNone/>
              <a:defRPr sz="1200"/>
            </a:lvl1pPr>
            <a:lvl2pPr marL="357542" indent="0">
              <a:buNone/>
              <a:defRPr/>
            </a:lvl2pPr>
          </a:lstStyle>
          <a:p>
            <a:pPr lvl="0"/>
            <a:r>
              <a:rPr lang="en-US"/>
              <a:t>Click here to add time</a:t>
            </a:r>
          </a:p>
        </p:txBody>
      </p:sp>
      <p:sp>
        <p:nvSpPr>
          <p:cNvPr id="29" name="Text Placeholder 56">
            <a:extLst>
              <a:ext uri="{FF2B5EF4-FFF2-40B4-BE49-F238E27FC236}">
                <a16:creationId xmlns:a16="http://schemas.microsoft.com/office/drawing/2014/main" id="{2D669687-86D3-F744-5172-9E85F1E47F9B}"/>
              </a:ext>
            </a:extLst>
          </p:cNvPr>
          <p:cNvSpPr>
            <a:spLocks noGrp="1"/>
          </p:cNvSpPr>
          <p:nvPr>
            <p:ph type="body" sz="quarter" idx="60" hasCustomPrompt="1"/>
          </p:nvPr>
        </p:nvSpPr>
        <p:spPr>
          <a:xfrm>
            <a:off x="2709669" y="3207369"/>
            <a:ext cx="1357312" cy="622873"/>
          </a:xfrm>
          <a:prstGeom prst="rect">
            <a:avLst/>
          </a:prstGeom>
          <a:solidFill>
            <a:schemeClr val="bg1">
              <a:lumMod val="95000"/>
            </a:schemeClr>
          </a:solidFill>
          <a:ln>
            <a:noFill/>
          </a:ln>
        </p:spPr>
        <p:txBody>
          <a:bodyPr wrap="square" lIns="180000" tIns="36000" rIns="0" bIns="36000" anchor="ctr" anchorCtr="0">
            <a:noAutofit/>
          </a:bodyPr>
          <a:lstStyle>
            <a:lvl1pPr marL="0" indent="0">
              <a:spcBef>
                <a:spcPts val="0"/>
              </a:spcBef>
              <a:spcAft>
                <a:spcPts val="0"/>
              </a:spcAft>
              <a:buSzPct val="100000"/>
              <a:buFont typeface="+mj-lt"/>
              <a:buNone/>
              <a:defRPr sz="1200"/>
            </a:lvl1pPr>
            <a:lvl2pPr marL="357542" indent="0">
              <a:buNone/>
              <a:defRPr/>
            </a:lvl2pPr>
          </a:lstStyle>
          <a:p>
            <a:pPr lvl="0"/>
            <a:r>
              <a:rPr lang="en-US"/>
              <a:t>Click here to add title</a:t>
            </a:r>
          </a:p>
        </p:txBody>
      </p:sp>
      <p:sp>
        <p:nvSpPr>
          <p:cNvPr id="31" name="Text Placeholder 56">
            <a:extLst>
              <a:ext uri="{FF2B5EF4-FFF2-40B4-BE49-F238E27FC236}">
                <a16:creationId xmlns:a16="http://schemas.microsoft.com/office/drawing/2014/main" id="{3D0F87F1-180B-CC5B-062F-A23103D77896}"/>
              </a:ext>
            </a:extLst>
          </p:cNvPr>
          <p:cNvSpPr>
            <a:spLocks noGrp="1"/>
          </p:cNvSpPr>
          <p:nvPr>
            <p:ph type="body" sz="quarter" idx="62" hasCustomPrompt="1"/>
          </p:nvPr>
        </p:nvSpPr>
        <p:spPr>
          <a:xfrm>
            <a:off x="4155683" y="3205897"/>
            <a:ext cx="5775912" cy="622873"/>
          </a:xfrm>
          <a:prstGeom prst="rect">
            <a:avLst/>
          </a:prstGeom>
          <a:solidFill>
            <a:schemeClr val="bg1">
              <a:lumMod val="95000"/>
            </a:schemeClr>
          </a:solidFill>
          <a:ln>
            <a:noFill/>
          </a:ln>
        </p:spPr>
        <p:txBody>
          <a:bodyPr wrap="square" lIns="180000" tIns="36000" rIns="0" bIns="36000" anchor="ctr" anchorCtr="0">
            <a:noAutofit/>
          </a:bodyPr>
          <a:lstStyle>
            <a:lvl1pPr marL="0" indent="0">
              <a:spcBef>
                <a:spcPts val="0"/>
              </a:spcBef>
              <a:spcAft>
                <a:spcPts val="0"/>
              </a:spcAft>
              <a:buSzPct val="100000"/>
              <a:buFont typeface="+mj-lt"/>
              <a:buNone/>
              <a:defRPr sz="1200"/>
            </a:lvl1pPr>
            <a:lvl2pPr marL="357542" indent="0">
              <a:buNone/>
              <a:defRPr/>
            </a:lvl2pPr>
          </a:lstStyle>
          <a:p>
            <a:pPr lvl="0"/>
            <a:r>
              <a:rPr lang="en-US"/>
              <a:t>Click here to add description</a:t>
            </a:r>
          </a:p>
        </p:txBody>
      </p:sp>
      <p:sp>
        <p:nvSpPr>
          <p:cNvPr id="33" name="Text Placeholder 56">
            <a:extLst>
              <a:ext uri="{FF2B5EF4-FFF2-40B4-BE49-F238E27FC236}">
                <a16:creationId xmlns:a16="http://schemas.microsoft.com/office/drawing/2014/main" id="{1BCE6E86-7371-26D3-887D-C164528A62EC}"/>
              </a:ext>
            </a:extLst>
          </p:cNvPr>
          <p:cNvSpPr>
            <a:spLocks noGrp="1"/>
          </p:cNvSpPr>
          <p:nvPr>
            <p:ph type="body" sz="quarter" idx="63" hasCustomPrompt="1"/>
          </p:nvPr>
        </p:nvSpPr>
        <p:spPr>
          <a:xfrm>
            <a:off x="10015535" y="3211443"/>
            <a:ext cx="1812029" cy="622873"/>
          </a:xfrm>
          <a:prstGeom prst="rect">
            <a:avLst/>
          </a:prstGeom>
          <a:solidFill>
            <a:schemeClr val="bg1">
              <a:lumMod val="95000"/>
            </a:schemeClr>
          </a:solidFill>
          <a:ln>
            <a:noFill/>
          </a:ln>
        </p:spPr>
        <p:txBody>
          <a:bodyPr wrap="square" lIns="180000" tIns="36000" rIns="0" bIns="36000" anchor="ctr" anchorCtr="0">
            <a:noAutofit/>
          </a:bodyPr>
          <a:lstStyle>
            <a:lvl1pPr marL="0" indent="0">
              <a:spcBef>
                <a:spcPts val="0"/>
              </a:spcBef>
              <a:spcAft>
                <a:spcPts val="0"/>
              </a:spcAft>
              <a:buSzPct val="100000"/>
              <a:buFont typeface="+mj-lt"/>
              <a:buNone/>
              <a:defRPr sz="1200"/>
            </a:lvl1pPr>
            <a:lvl2pPr marL="357542" indent="0">
              <a:buNone/>
              <a:defRPr/>
            </a:lvl2pPr>
          </a:lstStyle>
          <a:p>
            <a:pPr lvl="0"/>
            <a:r>
              <a:rPr lang="en-US"/>
              <a:t>Click here to add name</a:t>
            </a:r>
          </a:p>
        </p:txBody>
      </p:sp>
      <p:sp>
        <p:nvSpPr>
          <p:cNvPr id="36" name="Text Placeholder 56">
            <a:extLst>
              <a:ext uri="{FF2B5EF4-FFF2-40B4-BE49-F238E27FC236}">
                <a16:creationId xmlns:a16="http://schemas.microsoft.com/office/drawing/2014/main" id="{E24BA909-671E-6BAA-6EF2-5AB913F7CECF}"/>
              </a:ext>
            </a:extLst>
          </p:cNvPr>
          <p:cNvSpPr>
            <a:spLocks noGrp="1"/>
          </p:cNvSpPr>
          <p:nvPr>
            <p:ph type="body" sz="quarter" idx="64" hasCustomPrompt="1"/>
          </p:nvPr>
        </p:nvSpPr>
        <p:spPr>
          <a:xfrm>
            <a:off x="1263651" y="3934835"/>
            <a:ext cx="1357312" cy="622873"/>
          </a:xfrm>
          <a:prstGeom prst="rect">
            <a:avLst/>
          </a:prstGeom>
          <a:solidFill>
            <a:schemeClr val="bg1">
              <a:lumMod val="95000"/>
            </a:schemeClr>
          </a:solidFill>
          <a:ln>
            <a:noFill/>
          </a:ln>
        </p:spPr>
        <p:txBody>
          <a:bodyPr wrap="square" lIns="180000" tIns="36000" rIns="0" bIns="36000" anchor="ctr" anchorCtr="0">
            <a:noAutofit/>
          </a:bodyPr>
          <a:lstStyle>
            <a:lvl1pPr marL="0" indent="0">
              <a:spcBef>
                <a:spcPts val="0"/>
              </a:spcBef>
              <a:spcAft>
                <a:spcPts val="0"/>
              </a:spcAft>
              <a:buSzPct val="100000"/>
              <a:buFont typeface="+mj-lt"/>
              <a:buNone/>
              <a:defRPr sz="1200"/>
            </a:lvl1pPr>
            <a:lvl2pPr marL="357542" indent="0">
              <a:buNone/>
              <a:defRPr/>
            </a:lvl2pPr>
          </a:lstStyle>
          <a:p>
            <a:pPr lvl="0"/>
            <a:r>
              <a:rPr lang="en-US"/>
              <a:t>Click here to add time</a:t>
            </a:r>
          </a:p>
        </p:txBody>
      </p:sp>
      <p:sp>
        <p:nvSpPr>
          <p:cNvPr id="37" name="Text Placeholder 56">
            <a:extLst>
              <a:ext uri="{FF2B5EF4-FFF2-40B4-BE49-F238E27FC236}">
                <a16:creationId xmlns:a16="http://schemas.microsoft.com/office/drawing/2014/main" id="{3A7C3A87-7723-1809-7E9E-EF4D378776EA}"/>
              </a:ext>
            </a:extLst>
          </p:cNvPr>
          <p:cNvSpPr>
            <a:spLocks noGrp="1"/>
          </p:cNvSpPr>
          <p:nvPr>
            <p:ph type="body" sz="quarter" idx="65" hasCustomPrompt="1"/>
          </p:nvPr>
        </p:nvSpPr>
        <p:spPr>
          <a:xfrm>
            <a:off x="2709669" y="3936307"/>
            <a:ext cx="1357312" cy="622873"/>
          </a:xfrm>
          <a:prstGeom prst="rect">
            <a:avLst/>
          </a:prstGeom>
          <a:solidFill>
            <a:schemeClr val="bg1">
              <a:lumMod val="95000"/>
            </a:schemeClr>
          </a:solidFill>
          <a:ln>
            <a:noFill/>
          </a:ln>
        </p:spPr>
        <p:txBody>
          <a:bodyPr wrap="square" lIns="180000" tIns="36000" rIns="0" bIns="36000" anchor="ctr" anchorCtr="0">
            <a:noAutofit/>
          </a:bodyPr>
          <a:lstStyle>
            <a:lvl1pPr marL="0" indent="0">
              <a:spcBef>
                <a:spcPts val="0"/>
              </a:spcBef>
              <a:spcAft>
                <a:spcPts val="0"/>
              </a:spcAft>
              <a:buSzPct val="100000"/>
              <a:buFont typeface="+mj-lt"/>
              <a:buNone/>
              <a:defRPr sz="1200"/>
            </a:lvl1pPr>
            <a:lvl2pPr marL="357542" indent="0">
              <a:buNone/>
              <a:defRPr/>
            </a:lvl2pPr>
          </a:lstStyle>
          <a:p>
            <a:pPr lvl="0"/>
            <a:r>
              <a:rPr lang="en-US"/>
              <a:t>Click here to add title</a:t>
            </a:r>
          </a:p>
        </p:txBody>
      </p:sp>
      <p:sp>
        <p:nvSpPr>
          <p:cNvPr id="39" name="Text Placeholder 56">
            <a:extLst>
              <a:ext uri="{FF2B5EF4-FFF2-40B4-BE49-F238E27FC236}">
                <a16:creationId xmlns:a16="http://schemas.microsoft.com/office/drawing/2014/main" id="{628705F9-A123-2A2D-32FF-7B08107D72C6}"/>
              </a:ext>
            </a:extLst>
          </p:cNvPr>
          <p:cNvSpPr>
            <a:spLocks noGrp="1"/>
          </p:cNvSpPr>
          <p:nvPr>
            <p:ph type="body" sz="quarter" idx="67" hasCustomPrompt="1"/>
          </p:nvPr>
        </p:nvSpPr>
        <p:spPr>
          <a:xfrm>
            <a:off x="4155681" y="3934835"/>
            <a:ext cx="5775912" cy="622873"/>
          </a:xfrm>
          <a:prstGeom prst="rect">
            <a:avLst/>
          </a:prstGeom>
          <a:solidFill>
            <a:schemeClr val="bg1">
              <a:lumMod val="95000"/>
            </a:schemeClr>
          </a:solidFill>
          <a:ln>
            <a:noFill/>
          </a:ln>
        </p:spPr>
        <p:txBody>
          <a:bodyPr wrap="square" lIns="180000" tIns="36000" rIns="0" bIns="36000" anchor="ctr" anchorCtr="0">
            <a:noAutofit/>
          </a:bodyPr>
          <a:lstStyle>
            <a:lvl1pPr marL="0" indent="0">
              <a:spcBef>
                <a:spcPts val="0"/>
              </a:spcBef>
              <a:spcAft>
                <a:spcPts val="0"/>
              </a:spcAft>
              <a:buSzPct val="100000"/>
              <a:buFont typeface="+mj-lt"/>
              <a:buNone/>
              <a:defRPr sz="1200"/>
            </a:lvl1pPr>
            <a:lvl2pPr marL="357542" indent="0">
              <a:buNone/>
              <a:defRPr/>
            </a:lvl2pPr>
          </a:lstStyle>
          <a:p>
            <a:pPr lvl="0"/>
            <a:r>
              <a:rPr lang="en-US"/>
              <a:t>Click here to add description</a:t>
            </a:r>
          </a:p>
        </p:txBody>
      </p:sp>
      <p:sp>
        <p:nvSpPr>
          <p:cNvPr id="40" name="Text Placeholder 56">
            <a:extLst>
              <a:ext uri="{FF2B5EF4-FFF2-40B4-BE49-F238E27FC236}">
                <a16:creationId xmlns:a16="http://schemas.microsoft.com/office/drawing/2014/main" id="{F265B632-46D9-0F37-3ED6-0F9B8E8AC077}"/>
              </a:ext>
            </a:extLst>
          </p:cNvPr>
          <p:cNvSpPr>
            <a:spLocks noGrp="1"/>
          </p:cNvSpPr>
          <p:nvPr>
            <p:ph type="body" sz="quarter" idx="68" hasCustomPrompt="1"/>
          </p:nvPr>
        </p:nvSpPr>
        <p:spPr>
          <a:xfrm>
            <a:off x="10015535" y="3940381"/>
            <a:ext cx="1812029" cy="622873"/>
          </a:xfrm>
          <a:prstGeom prst="rect">
            <a:avLst/>
          </a:prstGeom>
          <a:solidFill>
            <a:schemeClr val="bg1">
              <a:lumMod val="95000"/>
            </a:schemeClr>
          </a:solidFill>
          <a:ln>
            <a:noFill/>
          </a:ln>
        </p:spPr>
        <p:txBody>
          <a:bodyPr wrap="square" lIns="180000" tIns="36000" rIns="0" bIns="36000" anchor="ctr" anchorCtr="0">
            <a:noAutofit/>
          </a:bodyPr>
          <a:lstStyle>
            <a:lvl1pPr marL="0" indent="0">
              <a:spcBef>
                <a:spcPts val="0"/>
              </a:spcBef>
              <a:spcAft>
                <a:spcPts val="0"/>
              </a:spcAft>
              <a:buSzPct val="100000"/>
              <a:buFont typeface="+mj-lt"/>
              <a:buNone/>
              <a:defRPr sz="1200"/>
            </a:lvl1pPr>
            <a:lvl2pPr marL="357542" indent="0">
              <a:buNone/>
              <a:defRPr/>
            </a:lvl2pPr>
          </a:lstStyle>
          <a:p>
            <a:pPr lvl="0"/>
            <a:r>
              <a:rPr lang="en-US"/>
              <a:t>Click here to add name</a:t>
            </a:r>
          </a:p>
        </p:txBody>
      </p:sp>
      <p:sp>
        <p:nvSpPr>
          <p:cNvPr id="42" name="Text Placeholder 56">
            <a:extLst>
              <a:ext uri="{FF2B5EF4-FFF2-40B4-BE49-F238E27FC236}">
                <a16:creationId xmlns:a16="http://schemas.microsoft.com/office/drawing/2014/main" id="{008D40EE-B83D-3B22-48EC-F0F3848BC573}"/>
              </a:ext>
            </a:extLst>
          </p:cNvPr>
          <p:cNvSpPr>
            <a:spLocks noGrp="1"/>
          </p:cNvSpPr>
          <p:nvPr>
            <p:ph type="body" sz="quarter" idx="69" hasCustomPrompt="1"/>
          </p:nvPr>
        </p:nvSpPr>
        <p:spPr>
          <a:xfrm>
            <a:off x="1263651" y="4661368"/>
            <a:ext cx="1357312" cy="622873"/>
          </a:xfrm>
          <a:prstGeom prst="rect">
            <a:avLst/>
          </a:prstGeom>
          <a:solidFill>
            <a:schemeClr val="bg1">
              <a:lumMod val="95000"/>
            </a:schemeClr>
          </a:solidFill>
          <a:ln>
            <a:noFill/>
          </a:ln>
        </p:spPr>
        <p:txBody>
          <a:bodyPr wrap="square" lIns="180000" tIns="36000" rIns="0" bIns="36000" anchor="ctr" anchorCtr="0">
            <a:noAutofit/>
          </a:bodyPr>
          <a:lstStyle>
            <a:lvl1pPr marL="0" indent="0">
              <a:spcBef>
                <a:spcPts val="0"/>
              </a:spcBef>
              <a:spcAft>
                <a:spcPts val="0"/>
              </a:spcAft>
              <a:buSzPct val="100000"/>
              <a:buFont typeface="+mj-lt"/>
              <a:buNone/>
              <a:defRPr sz="1200"/>
            </a:lvl1pPr>
            <a:lvl2pPr marL="357542" indent="0">
              <a:buNone/>
              <a:defRPr/>
            </a:lvl2pPr>
          </a:lstStyle>
          <a:p>
            <a:pPr lvl="0"/>
            <a:r>
              <a:rPr lang="en-US"/>
              <a:t>Click here to add time</a:t>
            </a:r>
          </a:p>
        </p:txBody>
      </p:sp>
      <p:sp>
        <p:nvSpPr>
          <p:cNvPr id="43" name="Text Placeholder 56">
            <a:extLst>
              <a:ext uri="{FF2B5EF4-FFF2-40B4-BE49-F238E27FC236}">
                <a16:creationId xmlns:a16="http://schemas.microsoft.com/office/drawing/2014/main" id="{AACCB668-B5E9-DAFC-DED3-8A115247FF64}"/>
              </a:ext>
            </a:extLst>
          </p:cNvPr>
          <p:cNvSpPr>
            <a:spLocks noGrp="1"/>
          </p:cNvSpPr>
          <p:nvPr>
            <p:ph type="body" sz="quarter" idx="70" hasCustomPrompt="1"/>
          </p:nvPr>
        </p:nvSpPr>
        <p:spPr>
          <a:xfrm>
            <a:off x="2709669" y="4662840"/>
            <a:ext cx="1357312" cy="622873"/>
          </a:xfrm>
          <a:prstGeom prst="rect">
            <a:avLst/>
          </a:prstGeom>
          <a:solidFill>
            <a:schemeClr val="bg1">
              <a:lumMod val="95000"/>
            </a:schemeClr>
          </a:solidFill>
          <a:ln>
            <a:noFill/>
          </a:ln>
        </p:spPr>
        <p:txBody>
          <a:bodyPr wrap="square" lIns="180000" tIns="36000" rIns="0" bIns="36000" anchor="ctr" anchorCtr="0">
            <a:noAutofit/>
          </a:bodyPr>
          <a:lstStyle>
            <a:lvl1pPr marL="0" indent="0">
              <a:spcBef>
                <a:spcPts val="0"/>
              </a:spcBef>
              <a:spcAft>
                <a:spcPts val="0"/>
              </a:spcAft>
              <a:buSzPct val="100000"/>
              <a:buFont typeface="+mj-lt"/>
              <a:buNone/>
              <a:defRPr sz="1200"/>
            </a:lvl1pPr>
            <a:lvl2pPr marL="357542" indent="0">
              <a:buNone/>
              <a:defRPr/>
            </a:lvl2pPr>
          </a:lstStyle>
          <a:p>
            <a:pPr lvl="0"/>
            <a:r>
              <a:rPr lang="en-US"/>
              <a:t>Click here to add title</a:t>
            </a:r>
          </a:p>
        </p:txBody>
      </p:sp>
      <p:sp>
        <p:nvSpPr>
          <p:cNvPr id="45" name="Text Placeholder 56">
            <a:extLst>
              <a:ext uri="{FF2B5EF4-FFF2-40B4-BE49-F238E27FC236}">
                <a16:creationId xmlns:a16="http://schemas.microsoft.com/office/drawing/2014/main" id="{7354E526-901C-95C3-26CE-9A20E0B18946}"/>
              </a:ext>
            </a:extLst>
          </p:cNvPr>
          <p:cNvSpPr>
            <a:spLocks noGrp="1"/>
          </p:cNvSpPr>
          <p:nvPr>
            <p:ph type="body" sz="quarter" idx="72" hasCustomPrompt="1"/>
          </p:nvPr>
        </p:nvSpPr>
        <p:spPr>
          <a:xfrm>
            <a:off x="4155681" y="4661368"/>
            <a:ext cx="5775912" cy="622873"/>
          </a:xfrm>
          <a:prstGeom prst="rect">
            <a:avLst/>
          </a:prstGeom>
          <a:solidFill>
            <a:schemeClr val="bg1">
              <a:lumMod val="95000"/>
            </a:schemeClr>
          </a:solidFill>
          <a:ln>
            <a:noFill/>
          </a:ln>
        </p:spPr>
        <p:txBody>
          <a:bodyPr wrap="square" lIns="180000" tIns="36000" rIns="0" bIns="36000" anchor="ctr" anchorCtr="0">
            <a:noAutofit/>
          </a:bodyPr>
          <a:lstStyle>
            <a:lvl1pPr marL="0" indent="0">
              <a:spcBef>
                <a:spcPts val="0"/>
              </a:spcBef>
              <a:spcAft>
                <a:spcPts val="0"/>
              </a:spcAft>
              <a:buSzPct val="100000"/>
              <a:buFont typeface="+mj-lt"/>
              <a:buNone/>
              <a:defRPr sz="1200"/>
            </a:lvl1pPr>
            <a:lvl2pPr marL="357542" indent="0">
              <a:buNone/>
              <a:defRPr/>
            </a:lvl2pPr>
          </a:lstStyle>
          <a:p>
            <a:pPr lvl="0"/>
            <a:r>
              <a:rPr lang="en-US"/>
              <a:t>Click here to add description</a:t>
            </a:r>
          </a:p>
        </p:txBody>
      </p:sp>
      <p:sp>
        <p:nvSpPr>
          <p:cNvPr id="46" name="Text Placeholder 56">
            <a:extLst>
              <a:ext uri="{FF2B5EF4-FFF2-40B4-BE49-F238E27FC236}">
                <a16:creationId xmlns:a16="http://schemas.microsoft.com/office/drawing/2014/main" id="{6827EDD2-890D-88B8-9468-B8CC0170BE1C}"/>
              </a:ext>
            </a:extLst>
          </p:cNvPr>
          <p:cNvSpPr>
            <a:spLocks noGrp="1"/>
          </p:cNvSpPr>
          <p:nvPr>
            <p:ph type="body" sz="quarter" idx="73" hasCustomPrompt="1"/>
          </p:nvPr>
        </p:nvSpPr>
        <p:spPr>
          <a:xfrm>
            <a:off x="10015535" y="4666914"/>
            <a:ext cx="1812029" cy="622873"/>
          </a:xfrm>
          <a:prstGeom prst="rect">
            <a:avLst/>
          </a:prstGeom>
          <a:solidFill>
            <a:schemeClr val="bg1">
              <a:lumMod val="95000"/>
            </a:schemeClr>
          </a:solidFill>
          <a:ln>
            <a:noFill/>
          </a:ln>
        </p:spPr>
        <p:txBody>
          <a:bodyPr wrap="square" lIns="180000" tIns="36000" rIns="0" bIns="36000" anchor="ctr" anchorCtr="0">
            <a:noAutofit/>
          </a:bodyPr>
          <a:lstStyle>
            <a:lvl1pPr marL="0" indent="0">
              <a:spcBef>
                <a:spcPts val="0"/>
              </a:spcBef>
              <a:spcAft>
                <a:spcPts val="0"/>
              </a:spcAft>
              <a:buSzPct val="100000"/>
              <a:buFont typeface="+mj-lt"/>
              <a:buNone/>
              <a:defRPr sz="1200"/>
            </a:lvl1pPr>
            <a:lvl2pPr marL="357542" indent="0">
              <a:buNone/>
              <a:defRPr/>
            </a:lvl2pPr>
          </a:lstStyle>
          <a:p>
            <a:pPr lvl="0"/>
            <a:r>
              <a:rPr lang="en-US"/>
              <a:t>Click here to add name</a:t>
            </a:r>
          </a:p>
        </p:txBody>
      </p:sp>
      <p:sp>
        <p:nvSpPr>
          <p:cNvPr id="47" name="Text Placeholder 56">
            <a:extLst>
              <a:ext uri="{FF2B5EF4-FFF2-40B4-BE49-F238E27FC236}">
                <a16:creationId xmlns:a16="http://schemas.microsoft.com/office/drawing/2014/main" id="{4777A4E4-9796-193E-982C-EF0B7645C7B3}"/>
              </a:ext>
            </a:extLst>
          </p:cNvPr>
          <p:cNvSpPr>
            <a:spLocks noGrp="1"/>
          </p:cNvSpPr>
          <p:nvPr>
            <p:ph type="body" sz="quarter" idx="74" hasCustomPrompt="1"/>
          </p:nvPr>
        </p:nvSpPr>
        <p:spPr>
          <a:xfrm>
            <a:off x="1263651" y="5390306"/>
            <a:ext cx="1357312" cy="622873"/>
          </a:xfrm>
          <a:prstGeom prst="rect">
            <a:avLst/>
          </a:prstGeom>
          <a:solidFill>
            <a:schemeClr val="bg1">
              <a:lumMod val="95000"/>
            </a:schemeClr>
          </a:solidFill>
          <a:ln>
            <a:noFill/>
          </a:ln>
        </p:spPr>
        <p:txBody>
          <a:bodyPr wrap="square" lIns="180000" tIns="36000" rIns="0" bIns="36000" anchor="ctr" anchorCtr="0">
            <a:noAutofit/>
          </a:bodyPr>
          <a:lstStyle>
            <a:lvl1pPr marL="0" indent="0">
              <a:spcBef>
                <a:spcPts val="0"/>
              </a:spcBef>
              <a:spcAft>
                <a:spcPts val="0"/>
              </a:spcAft>
              <a:buSzPct val="100000"/>
              <a:buFont typeface="+mj-lt"/>
              <a:buNone/>
              <a:defRPr sz="1200"/>
            </a:lvl1pPr>
            <a:lvl2pPr marL="357542" indent="0">
              <a:buNone/>
              <a:defRPr/>
            </a:lvl2pPr>
          </a:lstStyle>
          <a:p>
            <a:pPr lvl="0"/>
            <a:r>
              <a:rPr lang="en-US"/>
              <a:t>Click here to add time</a:t>
            </a:r>
          </a:p>
        </p:txBody>
      </p:sp>
      <p:sp>
        <p:nvSpPr>
          <p:cNvPr id="48" name="Text Placeholder 56">
            <a:extLst>
              <a:ext uri="{FF2B5EF4-FFF2-40B4-BE49-F238E27FC236}">
                <a16:creationId xmlns:a16="http://schemas.microsoft.com/office/drawing/2014/main" id="{18741E4F-6C8B-4FC0-EEC2-25E9F07687C3}"/>
              </a:ext>
            </a:extLst>
          </p:cNvPr>
          <p:cNvSpPr>
            <a:spLocks noGrp="1"/>
          </p:cNvSpPr>
          <p:nvPr>
            <p:ph type="body" sz="quarter" idx="75" hasCustomPrompt="1"/>
          </p:nvPr>
        </p:nvSpPr>
        <p:spPr>
          <a:xfrm>
            <a:off x="2709669" y="5391778"/>
            <a:ext cx="1357312" cy="622873"/>
          </a:xfrm>
          <a:prstGeom prst="rect">
            <a:avLst/>
          </a:prstGeom>
          <a:solidFill>
            <a:schemeClr val="bg1">
              <a:lumMod val="95000"/>
            </a:schemeClr>
          </a:solidFill>
          <a:ln>
            <a:noFill/>
          </a:ln>
        </p:spPr>
        <p:txBody>
          <a:bodyPr wrap="square" lIns="180000" tIns="36000" rIns="0" bIns="36000" anchor="ctr" anchorCtr="0">
            <a:noAutofit/>
          </a:bodyPr>
          <a:lstStyle>
            <a:lvl1pPr marL="0" indent="0">
              <a:spcBef>
                <a:spcPts val="0"/>
              </a:spcBef>
              <a:spcAft>
                <a:spcPts val="0"/>
              </a:spcAft>
              <a:buSzPct val="100000"/>
              <a:buFont typeface="+mj-lt"/>
              <a:buNone/>
              <a:defRPr sz="1200"/>
            </a:lvl1pPr>
            <a:lvl2pPr marL="357542" indent="0">
              <a:buNone/>
              <a:defRPr/>
            </a:lvl2pPr>
          </a:lstStyle>
          <a:p>
            <a:pPr lvl="0"/>
            <a:r>
              <a:rPr lang="en-US"/>
              <a:t>Click here to add title</a:t>
            </a:r>
          </a:p>
        </p:txBody>
      </p:sp>
      <p:sp>
        <p:nvSpPr>
          <p:cNvPr id="50" name="Text Placeholder 56">
            <a:extLst>
              <a:ext uri="{FF2B5EF4-FFF2-40B4-BE49-F238E27FC236}">
                <a16:creationId xmlns:a16="http://schemas.microsoft.com/office/drawing/2014/main" id="{0A650997-4229-DB59-1DE4-153B98E709D6}"/>
              </a:ext>
            </a:extLst>
          </p:cNvPr>
          <p:cNvSpPr>
            <a:spLocks noGrp="1"/>
          </p:cNvSpPr>
          <p:nvPr>
            <p:ph type="body" sz="quarter" idx="77" hasCustomPrompt="1"/>
          </p:nvPr>
        </p:nvSpPr>
        <p:spPr>
          <a:xfrm>
            <a:off x="4155681" y="5390306"/>
            <a:ext cx="5775912" cy="622873"/>
          </a:xfrm>
          <a:prstGeom prst="rect">
            <a:avLst/>
          </a:prstGeom>
          <a:solidFill>
            <a:schemeClr val="bg1">
              <a:lumMod val="95000"/>
            </a:schemeClr>
          </a:solidFill>
          <a:ln>
            <a:noFill/>
          </a:ln>
        </p:spPr>
        <p:txBody>
          <a:bodyPr wrap="square" lIns="180000" tIns="36000" rIns="0" bIns="36000" anchor="ctr" anchorCtr="0">
            <a:noAutofit/>
          </a:bodyPr>
          <a:lstStyle>
            <a:lvl1pPr marL="0" indent="0">
              <a:spcBef>
                <a:spcPts val="0"/>
              </a:spcBef>
              <a:spcAft>
                <a:spcPts val="0"/>
              </a:spcAft>
              <a:buSzPct val="100000"/>
              <a:buFont typeface="+mj-lt"/>
              <a:buNone/>
              <a:defRPr sz="1200"/>
            </a:lvl1pPr>
            <a:lvl2pPr marL="357542" indent="0">
              <a:buNone/>
              <a:defRPr/>
            </a:lvl2pPr>
          </a:lstStyle>
          <a:p>
            <a:pPr lvl="0"/>
            <a:r>
              <a:rPr lang="en-US"/>
              <a:t>Click here to add description</a:t>
            </a:r>
          </a:p>
        </p:txBody>
      </p:sp>
      <p:sp>
        <p:nvSpPr>
          <p:cNvPr id="51" name="Text Placeholder 56">
            <a:extLst>
              <a:ext uri="{FF2B5EF4-FFF2-40B4-BE49-F238E27FC236}">
                <a16:creationId xmlns:a16="http://schemas.microsoft.com/office/drawing/2014/main" id="{4707C4EF-FAEA-B516-A61C-5E171DD572BF}"/>
              </a:ext>
            </a:extLst>
          </p:cNvPr>
          <p:cNvSpPr>
            <a:spLocks noGrp="1"/>
          </p:cNvSpPr>
          <p:nvPr>
            <p:ph type="body" sz="quarter" idx="78" hasCustomPrompt="1"/>
          </p:nvPr>
        </p:nvSpPr>
        <p:spPr>
          <a:xfrm>
            <a:off x="10015535" y="5395852"/>
            <a:ext cx="1812029" cy="622873"/>
          </a:xfrm>
          <a:prstGeom prst="rect">
            <a:avLst/>
          </a:prstGeom>
          <a:solidFill>
            <a:schemeClr val="bg1">
              <a:lumMod val="95000"/>
            </a:schemeClr>
          </a:solidFill>
          <a:ln>
            <a:noFill/>
          </a:ln>
        </p:spPr>
        <p:txBody>
          <a:bodyPr wrap="square" lIns="180000" tIns="36000" rIns="0" bIns="36000" anchor="ctr" anchorCtr="0">
            <a:noAutofit/>
          </a:bodyPr>
          <a:lstStyle>
            <a:lvl1pPr marL="0" indent="0">
              <a:spcBef>
                <a:spcPts val="0"/>
              </a:spcBef>
              <a:spcAft>
                <a:spcPts val="0"/>
              </a:spcAft>
              <a:buSzPct val="100000"/>
              <a:buFont typeface="+mj-lt"/>
              <a:buNone/>
              <a:defRPr sz="1200"/>
            </a:lvl1pPr>
            <a:lvl2pPr marL="357542" indent="0">
              <a:buNone/>
              <a:defRPr/>
            </a:lvl2pPr>
          </a:lstStyle>
          <a:p>
            <a:pPr lvl="0"/>
            <a:r>
              <a:rPr lang="en-US"/>
              <a:t>Click here to add name</a:t>
            </a:r>
          </a:p>
        </p:txBody>
      </p:sp>
      <p:sp>
        <p:nvSpPr>
          <p:cNvPr id="23" name="Text Placeholder 56">
            <a:extLst>
              <a:ext uri="{FF2B5EF4-FFF2-40B4-BE49-F238E27FC236}">
                <a16:creationId xmlns:a16="http://schemas.microsoft.com/office/drawing/2014/main" id="{9057C7A0-0734-EE54-7051-9B2733BB4846}"/>
              </a:ext>
            </a:extLst>
          </p:cNvPr>
          <p:cNvSpPr>
            <a:spLocks noGrp="1"/>
          </p:cNvSpPr>
          <p:nvPr>
            <p:ph type="body" sz="quarter" idx="79" hasCustomPrompt="1"/>
          </p:nvPr>
        </p:nvSpPr>
        <p:spPr>
          <a:xfrm>
            <a:off x="1263651" y="1752323"/>
            <a:ext cx="1357312" cy="622873"/>
          </a:xfrm>
          <a:prstGeom prst="rect">
            <a:avLst/>
          </a:prstGeom>
          <a:solidFill>
            <a:schemeClr val="bg1">
              <a:lumMod val="95000"/>
            </a:schemeClr>
          </a:solidFill>
          <a:ln>
            <a:noFill/>
          </a:ln>
        </p:spPr>
        <p:txBody>
          <a:bodyPr wrap="square" lIns="180000" tIns="36000" rIns="0" bIns="36000" anchor="ctr" anchorCtr="0">
            <a:noAutofit/>
          </a:bodyPr>
          <a:lstStyle>
            <a:lvl1pPr marL="0" indent="0">
              <a:spcBef>
                <a:spcPts val="0"/>
              </a:spcBef>
              <a:spcAft>
                <a:spcPts val="0"/>
              </a:spcAft>
              <a:buSzPct val="100000"/>
              <a:buFont typeface="+mj-lt"/>
              <a:buNone/>
              <a:defRPr sz="1200"/>
            </a:lvl1pPr>
            <a:lvl2pPr marL="357542" indent="0">
              <a:buNone/>
              <a:defRPr/>
            </a:lvl2pPr>
          </a:lstStyle>
          <a:p>
            <a:pPr lvl="0"/>
            <a:r>
              <a:rPr lang="en-US"/>
              <a:t>Click here to add time</a:t>
            </a:r>
          </a:p>
        </p:txBody>
      </p:sp>
      <p:sp>
        <p:nvSpPr>
          <p:cNvPr id="3" name="Rectangle 2">
            <a:hlinkClick r:id="rId4"/>
            <a:extLst>
              <a:ext uri="{FF2B5EF4-FFF2-40B4-BE49-F238E27FC236}">
                <a16:creationId xmlns:a16="http://schemas.microsoft.com/office/drawing/2014/main" id="{E0D86F40-96EC-6FE1-7D6F-662B7C38A860}"/>
              </a:ext>
            </a:extLst>
          </p:cNvPr>
          <p:cNvSpPr/>
          <p:nvPr userDrawn="1"/>
        </p:nvSpPr>
        <p:spPr bwMode="auto">
          <a:xfrm>
            <a:off x="10836388" y="6351337"/>
            <a:ext cx="330392" cy="399575"/>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en-US" sz="1600" kern="0" err="1">
              <a:solidFill>
                <a:schemeClr val="tx1"/>
              </a:solidFill>
            </a:endParaRPr>
          </a:p>
        </p:txBody>
      </p:sp>
      <p:sp>
        <p:nvSpPr>
          <p:cNvPr id="4" name="Rectangle 3">
            <a:hlinkClick r:id="rId5"/>
            <a:extLst>
              <a:ext uri="{FF2B5EF4-FFF2-40B4-BE49-F238E27FC236}">
                <a16:creationId xmlns:a16="http://schemas.microsoft.com/office/drawing/2014/main" id="{E68F1D83-D840-7543-F152-29977566A286}"/>
              </a:ext>
            </a:extLst>
          </p:cNvPr>
          <p:cNvSpPr/>
          <p:nvPr userDrawn="1"/>
        </p:nvSpPr>
        <p:spPr bwMode="auto">
          <a:xfrm>
            <a:off x="11166780" y="6370091"/>
            <a:ext cx="330392" cy="399575"/>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en-US" sz="1600" kern="0" err="1">
              <a:solidFill>
                <a:schemeClr val="tx1"/>
              </a:solidFill>
            </a:endParaRPr>
          </a:p>
        </p:txBody>
      </p:sp>
      <p:sp>
        <p:nvSpPr>
          <p:cNvPr id="8" name="Rectangle 7">
            <a:hlinkClick r:id="rId6"/>
            <a:extLst>
              <a:ext uri="{FF2B5EF4-FFF2-40B4-BE49-F238E27FC236}">
                <a16:creationId xmlns:a16="http://schemas.microsoft.com/office/drawing/2014/main" id="{8208EDC0-A385-68D1-A40C-183C2653290D}"/>
              </a:ext>
            </a:extLst>
          </p:cNvPr>
          <p:cNvSpPr/>
          <p:nvPr userDrawn="1"/>
        </p:nvSpPr>
        <p:spPr bwMode="auto">
          <a:xfrm>
            <a:off x="11497172" y="6360714"/>
            <a:ext cx="330392" cy="399575"/>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en-US" sz="1600" kern="0" err="1">
              <a:solidFill>
                <a:schemeClr val="tx1"/>
              </a:solidFill>
            </a:endParaRPr>
          </a:p>
        </p:txBody>
      </p:sp>
    </p:spTree>
    <p:custDataLst>
      <p:tags r:id="rId1"/>
    </p:custDataLst>
    <p:extLst>
      <p:ext uri="{BB962C8B-B14F-4D97-AF65-F5344CB8AC3E}">
        <p14:creationId xmlns:p14="http://schemas.microsoft.com/office/powerpoint/2010/main" val="3175789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mage and Text 2">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710E2EBD-4DBA-A411-89A3-C363C68F935D}"/>
              </a:ext>
            </a:extLst>
          </p:cNvPr>
          <p:cNvGraphicFramePr>
            <a:graphicFrameLocks noChangeAspect="1"/>
          </p:cNvGraphicFramePr>
          <p:nvPr userDrawn="1">
            <p:custDataLst>
              <p:tags r:id="rId1"/>
            </p:custDataLst>
            <p:extLst>
              <p:ext uri="{D42A27DB-BD31-4B8C-83A1-F6EECF244321}">
                <p14:modId xmlns:p14="http://schemas.microsoft.com/office/powerpoint/2010/main" val="17960792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6" name="Object 5" hidden="1">
                        <a:extLst>
                          <a:ext uri="{FF2B5EF4-FFF2-40B4-BE49-F238E27FC236}">
                            <a16:creationId xmlns:a16="http://schemas.microsoft.com/office/drawing/2014/main" id="{710E2EBD-4DBA-A411-89A3-C363C68F935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Text Placeholder 6"/>
          <p:cNvSpPr>
            <a:spLocks noGrp="1"/>
          </p:cNvSpPr>
          <p:nvPr>
            <p:ph type="body" sz="quarter" idx="13" hasCustomPrompt="1"/>
          </p:nvPr>
        </p:nvSpPr>
        <p:spPr>
          <a:xfrm>
            <a:off x="365125" y="1303338"/>
            <a:ext cx="3652838" cy="4489062"/>
          </a:xfrm>
          <a:prstGeom prst="rect">
            <a:avLst/>
          </a:prstGeom>
        </p:spPr>
        <p:txBody>
          <a:bodyPr lIns="0" tIns="180000" rIns="0" bIns="180000">
            <a:noAutofit/>
          </a:bodyPr>
          <a:lstStyle>
            <a:lvl1pPr marL="0" indent="0">
              <a:buNone/>
              <a:defRPr sz="2200"/>
            </a:lvl1pPr>
          </a:lstStyle>
          <a:p>
            <a:pPr lvl="0"/>
            <a:r>
              <a:rPr lang="en-GB"/>
              <a:t>Click to enter text content.</a:t>
            </a:r>
            <a:br>
              <a:rPr lang="en-GB"/>
            </a:br>
            <a:r>
              <a:rPr lang="en-US"/>
              <a:t>If text content appears too large please reduce the size of the font.</a:t>
            </a:r>
            <a:endParaRPr lang="en-GB"/>
          </a:p>
        </p:txBody>
      </p:sp>
      <p:sp>
        <p:nvSpPr>
          <p:cNvPr id="7" name="Date Placeholder 6">
            <a:extLst>
              <a:ext uri="{FF2B5EF4-FFF2-40B4-BE49-F238E27FC236}">
                <a16:creationId xmlns:a16="http://schemas.microsoft.com/office/drawing/2014/main" id="{82120E7F-C0E1-48FE-9205-5741B91C8E6F}"/>
              </a:ext>
            </a:extLst>
          </p:cNvPr>
          <p:cNvSpPr>
            <a:spLocks noGrp="1"/>
          </p:cNvSpPr>
          <p:nvPr>
            <p:ph type="dt" sz="half" idx="28"/>
          </p:nvPr>
        </p:nvSpPr>
        <p:spPr/>
        <p:txBody>
          <a:bodyPr/>
          <a:lstStyle/>
          <a:p>
            <a:fld id="{E9163369-E20E-4F1F-9100-6DD4DDB346C3}" type="datetime4">
              <a:rPr lang="en-GB" smtClean="0"/>
              <a:t>17 March 2023</a:t>
            </a:fld>
            <a:endParaRPr lang="en-GB"/>
          </a:p>
        </p:txBody>
      </p:sp>
      <p:sp>
        <p:nvSpPr>
          <p:cNvPr id="8" name="Footer Placeholder 7">
            <a:extLst>
              <a:ext uri="{FF2B5EF4-FFF2-40B4-BE49-F238E27FC236}">
                <a16:creationId xmlns:a16="http://schemas.microsoft.com/office/drawing/2014/main" id="{AFC227CF-7C01-4C8F-A012-E6EC9EFFB1B0}"/>
              </a:ext>
            </a:extLst>
          </p:cNvPr>
          <p:cNvSpPr>
            <a:spLocks noGrp="1"/>
          </p:cNvSpPr>
          <p:nvPr>
            <p:ph type="ftr" sz="quarter" idx="29"/>
          </p:nvPr>
        </p:nvSpPr>
        <p:spPr/>
        <p:txBody>
          <a:bodyPr/>
          <a:lstStyle/>
          <a:p>
            <a:endParaRPr lang="en-GB"/>
          </a:p>
        </p:txBody>
      </p:sp>
      <p:sp>
        <p:nvSpPr>
          <p:cNvPr id="9" name="Slide Number Placeholder 8">
            <a:extLst>
              <a:ext uri="{FF2B5EF4-FFF2-40B4-BE49-F238E27FC236}">
                <a16:creationId xmlns:a16="http://schemas.microsoft.com/office/drawing/2014/main" id="{D3D4743C-0184-4AE6-8901-D4C4FE13116A}"/>
              </a:ext>
            </a:extLst>
          </p:cNvPr>
          <p:cNvSpPr>
            <a:spLocks noGrp="1"/>
          </p:cNvSpPr>
          <p:nvPr>
            <p:ph type="sldNum" sz="quarter" idx="30"/>
          </p:nvPr>
        </p:nvSpPr>
        <p:spPr/>
        <p:txBody>
          <a:bodyPr/>
          <a:lstStyle/>
          <a:p>
            <a:fld id="{9F9F533D-B52E-4A2F-BF72-0ADD2D94BD75}" type="slidenum">
              <a:rPr lang="en-GB" smtClean="0"/>
              <a:pPr/>
              <a:t>‹#›</a:t>
            </a:fld>
            <a:endParaRPr lang="en-GB"/>
          </a:p>
        </p:txBody>
      </p:sp>
      <p:sp>
        <p:nvSpPr>
          <p:cNvPr id="18" name="Picture Placeholder 17">
            <a:extLst>
              <a:ext uri="{FF2B5EF4-FFF2-40B4-BE49-F238E27FC236}">
                <a16:creationId xmlns:a16="http://schemas.microsoft.com/office/drawing/2014/main" id="{E219C323-6E00-D14B-433A-AFFED48030D6}"/>
              </a:ext>
            </a:extLst>
          </p:cNvPr>
          <p:cNvSpPr>
            <a:spLocks noGrp="1"/>
          </p:cNvSpPr>
          <p:nvPr>
            <p:ph type="pic" sz="quarter" idx="14" hasCustomPrompt="1"/>
          </p:nvPr>
        </p:nvSpPr>
        <p:spPr>
          <a:xfrm>
            <a:off x="4270375" y="1303337"/>
            <a:ext cx="7554913" cy="4788000"/>
          </a:xfrm>
          <a:custGeom>
            <a:avLst/>
            <a:gdLst>
              <a:gd name="connsiteX0" fmla="*/ 1697038 w 7554913"/>
              <a:gd name="connsiteY0" fmla="*/ 0 h 4788000"/>
              <a:gd name="connsiteX1" fmla="*/ 7378379 w 7554913"/>
              <a:gd name="connsiteY1" fmla="*/ 0 h 4788000"/>
              <a:gd name="connsiteX2" fmla="*/ 7554913 w 7554913"/>
              <a:gd name="connsiteY2" fmla="*/ 176534 h 4788000"/>
              <a:gd name="connsiteX3" fmla="*/ 7554913 w 7554913"/>
              <a:gd name="connsiteY3" fmla="*/ 4611466 h 4788000"/>
              <a:gd name="connsiteX4" fmla="*/ 7378379 w 7554913"/>
              <a:gd name="connsiteY4" fmla="*/ 4788000 h 4788000"/>
              <a:gd name="connsiteX5" fmla="*/ 176534 w 7554913"/>
              <a:gd name="connsiteY5" fmla="*/ 4788000 h 4788000"/>
              <a:gd name="connsiteX6" fmla="*/ 0 w 7554913"/>
              <a:gd name="connsiteY6" fmla="*/ 4611466 h 4788000"/>
              <a:gd name="connsiteX7" fmla="*/ 0 w 7554913"/>
              <a:gd name="connsiteY7" fmla="*/ 1489211 h 4788000"/>
              <a:gd name="connsiteX8" fmla="*/ 26638 w 7554913"/>
              <a:gd name="connsiteY8" fmla="*/ 1402309 h 4788000"/>
              <a:gd name="connsiteX9" fmla="*/ 807326 w 7554913"/>
              <a:gd name="connsiteY9" fmla="*/ 937371 h 4788000"/>
              <a:gd name="connsiteX10" fmla="*/ 850924 w 7554913"/>
              <a:gd name="connsiteY10" fmla="*/ 893772 h 4788000"/>
              <a:gd name="connsiteX11" fmla="*/ 850924 w 7554913"/>
              <a:gd name="connsiteY11" fmla="*/ 639447 h 4788000"/>
              <a:gd name="connsiteX12" fmla="*/ 1360669 w 7554913"/>
              <a:gd name="connsiteY12" fmla="*/ 12872 h 4788000"/>
              <a:gd name="connsiteX13" fmla="*/ 1482160 w 7554913"/>
              <a:gd name="connsiteY13" fmla="*/ 815 h 4788000"/>
              <a:gd name="connsiteX14" fmla="*/ 1697038 w 7554913"/>
              <a:gd name="connsiteY14" fmla="*/ 815 h 4788000"/>
              <a:gd name="connsiteX0" fmla="*/ 1697038 w 7554913"/>
              <a:gd name="connsiteY0" fmla="*/ 0 h 4788000"/>
              <a:gd name="connsiteX1" fmla="*/ 7378379 w 7554913"/>
              <a:gd name="connsiteY1" fmla="*/ 0 h 4788000"/>
              <a:gd name="connsiteX2" fmla="*/ 7554913 w 7554913"/>
              <a:gd name="connsiteY2" fmla="*/ 176534 h 4788000"/>
              <a:gd name="connsiteX3" fmla="*/ 7554913 w 7554913"/>
              <a:gd name="connsiteY3" fmla="*/ 4611466 h 4788000"/>
              <a:gd name="connsiteX4" fmla="*/ 7378379 w 7554913"/>
              <a:gd name="connsiteY4" fmla="*/ 4788000 h 4788000"/>
              <a:gd name="connsiteX5" fmla="*/ 176534 w 7554913"/>
              <a:gd name="connsiteY5" fmla="*/ 4788000 h 4788000"/>
              <a:gd name="connsiteX6" fmla="*/ 0 w 7554913"/>
              <a:gd name="connsiteY6" fmla="*/ 4611466 h 4788000"/>
              <a:gd name="connsiteX7" fmla="*/ 0 w 7554913"/>
              <a:gd name="connsiteY7" fmla="*/ 1489211 h 4788000"/>
              <a:gd name="connsiteX8" fmla="*/ 807326 w 7554913"/>
              <a:gd name="connsiteY8" fmla="*/ 937371 h 4788000"/>
              <a:gd name="connsiteX9" fmla="*/ 850924 w 7554913"/>
              <a:gd name="connsiteY9" fmla="*/ 893772 h 4788000"/>
              <a:gd name="connsiteX10" fmla="*/ 850924 w 7554913"/>
              <a:gd name="connsiteY10" fmla="*/ 639447 h 4788000"/>
              <a:gd name="connsiteX11" fmla="*/ 1360669 w 7554913"/>
              <a:gd name="connsiteY11" fmla="*/ 12872 h 4788000"/>
              <a:gd name="connsiteX12" fmla="*/ 1482160 w 7554913"/>
              <a:gd name="connsiteY12" fmla="*/ 815 h 4788000"/>
              <a:gd name="connsiteX13" fmla="*/ 1697038 w 7554913"/>
              <a:gd name="connsiteY13" fmla="*/ 815 h 4788000"/>
              <a:gd name="connsiteX14" fmla="*/ 1697038 w 7554913"/>
              <a:gd name="connsiteY14" fmla="*/ 0 h 4788000"/>
              <a:gd name="connsiteX0" fmla="*/ 1697038 w 7554913"/>
              <a:gd name="connsiteY0" fmla="*/ 0 h 4788000"/>
              <a:gd name="connsiteX1" fmla="*/ 7378379 w 7554913"/>
              <a:gd name="connsiteY1" fmla="*/ 0 h 4788000"/>
              <a:gd name="connsiteX2" fmla="*/ 7554913 w 7554913"/>
              <a:gd name="connsiteY2" fmla="*/ 176534 h 4788000"/>
              <a:gd name="connsiteX3" fmla="*/ 7554913 w 7554913"/>
              <a:gd name="connsiteY3" fmla="*/ 4611466 h 4788000"/>
              <a:gd name="connsiteX4" fmla="*/ 7378379 w 7554913"/>
              <a:gd name="connsiteY4" fmla="*/ 4788000 h 4788000"/>
              <a:gd name="connsiteX5" fmla="*/ 176534 w 7554913"/>
              <a:gd name="connsiteY5" fmla="*/ 4788000 h 4788000"/>
              <a:gd name="connsiteX6" fmla="*/ 0 w 7554913"/>
              <a:gd name="connsiteY6" fmla="*/ 4611466 h 4788000"/>
              <a:gd name="connsiteX7" fmla="*/ 0 w 7554913"/>
              <a:gd name="connsiteY7" fmla="*/ 1489211 h 4788000"/>
              <a:gd name="connsiteX8" fmla="*/ 807326 w 7554913"/>
              <a:gd name="connsiteY8" fmla="*/ 937371 h 4788000"/>
              <a:gd name="connsiteX9" fmla="*/ 850924 w 7554913"/>
              <a:gd name="connsiteY9" fmla="*/ 893772 h 4788000"/>
              <a:gd name="connsiteX10" fmla="*/ 850924 w 7554913"/>
              <a:gd name="connsiteY10" fmla="*/ 639447 h 4788000"/>
              <a:gd name="connsiteX11" fmla="*/ 1360669 w 7554913"/>
              <a:gd name="connsiteY11" fmla="*/ 12872 h 4788000"/>
              <a:gd name="connsiteX12" fmla="*/ 1482160 w 7554913"/>
              <a:gd name="connsiteY12" fmla="*/ 815 h 4788000"/>
              <a:gd name="connsiteX13" fmla="*/ 1697038 w 7554913"/>
              <a:gd name="connsiteY13" fmla="*/ 815 h 4788000"/>
              <a:gd name="connsiteX14" fmla="*/ 1697038 w 7554913"/>
              <a:gd name="connsiteY14" fmla="*/ 0 h 4788000"/>
              <a:gd name="connsiteX0" fmla="*/ 1697038 w 7554913"/>
              <a:gd name="connsiteY0" fmla="*/ 0 h 4788000"/>
              <a:gd name="connsiteX1" fmla="*/ 7378379 w 7554913"/>
              <a:gd name="connsiteY1" fmla="*/ 0 h 4788000"/>
              <a:gd name="connsiteX2" fmla="*/ 7554913 w 7554913"/>
              <a:gd name="connsiteY2" fmla="*/ 176534 h 4788000"/>
              <a:gd name="connsiteX3" fmla="*/ 7554913 w 7554913"/>
              <a:gd name="connsiteY3" fmla="*/ 4611466 h 4788000"/>
              <a:gd name="connsiteX4" fmla="*/ 7378379 w 7554913"/>
              <a:gd name="connsiteY4" fmla="*/ 4788000 h 4788000"/>
              <a:gd name="connsiteX5" fmla="*/ 176534 w 7554913"/>
              <a:gd name="connsiteY5" fmla="*/ 4788000 h 4788000"/>
              <a:gd name="connsiteX6" fmla="*/ 0 w 7554913"/>
              <a:gd name="connsiteY6" fmla="*/ 4611466 h 4788000"/>
              <a:gd name="connsiteX7" fmla="*/ 0 w 7554913"/>
              <a:gd name="connsiteY7" fmla="*/ 1489211 h 4788000"/>
              <a:gd name="connsiteX8" fmla="*/ 807326 w 7554913"/>
              <a:gd name="connsiteY8" fmla="*/ 937371 h 4788000"/>
              <a:gd name="connsiteX9" fmla="*/ 850924 w 7554913"/>
              <a:gd name="connsiteY9" fmla="*/ 893772 h 4788000"/>
              <a:gd name="connsiteX10" fmla="*/ 850924 w 7554913"/>
              <a:gd name="connsiteY10" fmla="*/ 639447 h 4788000"/>
              <a:gd name="connsiteX11" fmla="*/ 1360669 w 7554913"/>
              <a:gd name="connsiteY11" fmla="*/ 12872 h 4788000"/>
              <a:gd name="connsiteX12" fmla="*/ 1482160 w 7554913"/>
              <a:gd name="connsiteY12" fmla="*/ 815 h 4788000"/>
              <a:gd name="connsiteX13" fmla="*/ 1697038 w 7554913"/>
              <a:gd name="connsiteY13" fmla="*/ 815 h 4788000"/>
              <a:gd name="connsiteX14" fmla="*/ 1697038 w 7554913"/>
              <a:gd name="connsiteY14" fmla="*/ 0 h 4788000"/>
              <a:gd name="connsiteX0" fmla="*/ 1697038 w 7554913"/>
              <a:gd name="connsiteY0" fmla="*/ 0 h 4788000"/>
              <a:gd name="connsiteX1" fmla="*/ 7378379 w 7554913"/>
              <a:gd name="connsiteY1" fmla="*/ 0 h 4788000"/>
              <a:gd name="connsiteX2" fmla="*/ 7554913 w 7554913"/>
              <a:gd name="connsiteY2" fmla="*/ 176534 h 4788000"/>
              <a:gd name="connsiteX3" fmla="*/ 7554913 w 7554913"/>
              <a:gd name="connsiteY3" fmla="*/ 4611466 h 4788000"/>
              <a:gd name="connsiteX4" fmla="*/ 7378379 w 7554913"/>
              <a:gd name="connsiteY4" fmla="*/ 4788000 h 4788000"/>
              <a:gd name="connsiteX5" fmla="*/ 176534 w 7554913"/>
              <a:gd name="connsiteY5" fmla="*/ 4788000 h 4788000"/>
              <a:gd name="connsiteX6" fmla="*/ 0 w 7554913"/>
              <a:gd name="connsiteY6" fmla="*/ 4611466 h 4788000"/>
              <a:gd name="connsiteX7" fmla="*/ 0 w 7554913"/>
              <a:gd name="connsiteY7" fmla="*/ 1489211 h 4788000"/>
              <a:gd name="connsiteX8" fmla="*/ 807326 w 7554913"/>
              <a:gd name="connsiteY8" fmla="*/ 937371 h 4788000"/>
              <a:gd name="connsiteX9" fmla="*/ 850924 w 7554913"/>
              <a:gd name="connsiteY9" fmla="*/ 893772 h 4788000"/>
              <a:gd name="connsiteX10" fmla="*/ 850924 w 7554913"/>
              <a:gd name="connsiteY10" fmla="*/ 639447 h 4788000"/>
              <a:gd name="connsiteX11" fmla="*/ 1360669 w 7554913"/>
              <a:gd name="connsiteY11" fmla="*/ 12872 h 4788000"/>
              <a:gd name="connsiteX12" fmla="*/ 1482160 w 7554913"/>
              <a:gd name="connsiteY12" fmla="*/ 815 h 4788000"/>
              <a:gd name="connsiteX13" fmla="*/ 1697038 w 7554913"/>
              <a:gd name="connsiteY13" fmla="*/ 815 h 4788000"/>
              <a:gd name="connsiteX14" fmla="*/ 1697038 w 7554913"/>
              <a:gd name="connsiteY14" fmla="*/ 0 h 4788000"/>
              <a:gd name="connsiteX0" fmla="*/ 1697038 w 7554913"/>
              <a:gd name="connsiteY0" fmla="*/ 0 h 4788000"/>
              <a:gd name="connsiteX1" fmla="*/ 7378379 w 7554913"/>
              <a:gd name="connsiteY1" fmla="*/ 0 h 4788000"/>
              <a:gd name="connsiteX2" fmla="*/ 7554913 w 7554913"/>
              <a:gd name="connsiteY2" fmla="*/ 176534 h 4788000"/>
              <a:gd name="connsiteX3" fmla="*/ 7554913 w 7554913"/>
              <a:gd name="connsiteY3" fmla="*/ 4611466 h 4788000"/>
              <a:gd name="connsiteX4" fmla="*/ 7378379 w 7554913"/>
              <a:gd name="connsiteY4" fmla="*/ 4788000 h 4788000"/>
              <a:gd name="connsiteX5" fmla="*/ 176534 w 7554913"/>
              <a:gd name="connsiteY5" fmla="*/ 4788000 h 4788000"/>
              <a:gd name="connsiteX6" fmla="*/ 0 w 7554913"/>
              <a:gd name="connsiteY6" fmla="*/ 4611466 h 4788000"/>
              <a:gd name="connsiteX7" fmla="*/ 0 w 7554913"/>
              <a:gd name="connsiteY7" fmla="*/ 1489211 h 4788000"/>
              <a:gd name="connsiteX8" fmla="*/ 807326 w 7554913"/>
              <a:gd name="connsiteY8" fmla="*/ 937371 h 4788000"/>
              <a:gd name="connsiteX9" fmla="*/ 850924 w 7554913"/>
              <a:gd name="connsiteY9" fmla="*/ 893772 h 4788000"/>
              <a:gd name="connsiteX10" fmla="*/ 850924 w 7554913"/>
              <a:gd name="connsiteY10" fmla="*/ 639447 h 4788000"/>
              <a:gd name="connsiteX11" fmla="*/ 1360669 w 7554913"/>
              <a:gd name="connsiteY11" fmla="*/ 12872 h 4788000"/>
              <a:gd name="connsiteX12" fmla="*/ 1482160 w 7554913"/>
              <a:gd name="connsiteY12" fmla="*/ 815 h 4788000"/>
              <a:gd name="connsiteX13" fmla="*/ 1697038 w 7554913"/>
              <a:gd name="connsiteY13" fmla="*/ 815 h 4788000"/>
              <a:gd name="connsiteX14" fmla="*/ 1697038 w 7554913"/>
              <a:gd name="connsiteY14" fmla="*/ 0 h 4788000"/>
              <a:gd name="connsiteX0" fmla="*/ 1697038 w 7554913"/>
              <a:gd name="connsiteY0" fmla="*/ 0 h 4788000"/>
              <a:gd name="connsiteX1" fmla="*/ 7378379 w 7554913"/>
              <a:gd name="connsiteY1" fmla="*/ 0 h 4788000"/>
              <a:gd name="connsiteX2" fmla="*/ 7554913 w 7554913"/>
              <a:gd name="connsiteY2" fmla="*/ 176534 h 4788000"/>
              <a:gd name="connsiteX3" fmla="*/ 7554913 w 7554913"/>
              <a:gd name="connsiteY3" fmla="*/ 4611466 h 4788000"/>
              <a:gd name="connsiteX4" fmla="*/ 7378379 w 7554913"/>
              <a:gd name="connsiteY4" fmla="*/ 4788000 h 4788000"/>
              <a:gd name="connsiteX5" fmla="*/ 176534 w 7554913"/>
              <a:gd name="connsiteY5" fmla="*/ 4788000 h 4788000"/>
              <a:gd name="connsiteX6" fmla="*/ 0 w 7554913"/>
              <a:gd name="connsiteY6" fmla="*/ 4611466 h 4788000"/>
              <a:gd name="connsiteX7" fmla="*/ 0 w 7554913"/>
              <a:gd name="connsiteY7" fmla="*/ 1489211 h 4788000"/>
              <a:gd name="connsiteX8" fmla="*/ 807326 w 7554913"/>
              <a:gd name="connsiteY8" fmla="*/ 937371 h 4788000"/>
              <a:gd name="connsiteX9" fmla="*/ 850924 w 7554913"/>
              <a:gd name="connsiteY9" fmla="*/ 893772 h 4788000"/>
              <a:gd name="connsiteX10" fmla="*/ 850924 w 7554913"/>
              <a:gd name="connsiteY10" fmla="*/ 639447 h 4788000"/>
              <a:gd name="connsiteX11" fmla="*/ 1360669 w 7554913"/>
              <a:gd name="connsiteY11" fmla="*/ 12872 h 4788000"/>
              <a:gd name="connsiteX12" fmla="*/ 1482160 w 7554913"/>
              <a:gd name="connsiteY12" fmla="*/ 815 h 4788000"/>
              <a:gd name="connsiteX13" fmla="*/ 1697038 w 7554913"/>
              <a:gd name="connsiteY13" fmla="*/ 815 h 4788000"/>
              <a:gd name="connsiteX14" fmla="*/ 1697038 w 7554913"/>
              <a:gd name="connsiteY14" fmla="*/ 0 h 4788000"/>
              <a:gd name="connsiteX0" fmla="*/ 1697038 w 7554913"/>
              <a:gd name="connsiteY0" fmla="*/ 0 h 4788000"/>
              <a:gd name="connsiteX1" fmla="*/ 7378379 w 7554913"/>
              <a:gd name="connsiteY1" fmla="*/ 0 h 4788000"/>
              <a:gd name="connsiteX2" fmla="*/ 7554913 w 7554913"/>
              <a:gd name="connsiteY2" fmla="*/ 176534 h 4788000"/>
              <a:gd name="connsiteX3" fmla="*/ 7554913 w 7554913"/>
              <a:gd name="connsiteY3" fmla="*/ 4611466 h 4788000"/>
              <a:gd name="connsiteX4" fmla="*/ 7378379 w 7554913"/>
              <a:gd name="connsiteY4" fmla="*/ 4788000 h 4788000"/>
              <a:gd name="connsiteX5" fmla="*/ 176534 w 7554913"/>
              <a:gd name="connsiteY5" fmla="*/ 4788000 h 4788000"/>
              <a:gd name="connsiteX6" fmla="*/ 0 w 7554913"/>
              <a:gd name="connsiteY6" fmla="*/ 4611466 h 4788000"/>
              <a:gd name="connsiteX7" fmla="*/ 0 w 7554913"/>
              <a:gd name="connsiteY7" fmla="*/ 1489211 h 4788000"/>
              <a:gd name="connsiteX8" fmla="*/ 807326 w 7554913"/>
              <a:gd name="connsiteY8" fmla="*/ 937371 h 4788000"/>
              <a:gd name="connsiteX9" fmla="*/ 850924 w 7554913"/>
              <a:gd name="connsiteY9" fmla="*/ 893772 h 4788000"/>
              <a:gd name="connsiteX10" fmla="*/ 850924 w 7554913"/>
              <a:gd name="connsiteY10" fmla="*/ 639447 h 4788000"/>
              <a:gd name="connsiteX11" fmla="*/ 1360669 w 7554913"/>
              <a:gd name="connsiteY11" fmla="*/ 12872 h 4788000"/>
              <a:gd name="connsiteX12" fmla="*/ 1482160 w 7554913"/>
              <a:gd name="connsiteY12" fmla="*/ 815 h 4788000"/>
              <a:gd name="connsiteX13" fmla="*/ 1697038 w 7554913"/>
              <a:gd name="connsiteY13" fmla="*/ 815 h 4788000"/>
              <a:gd name="connsiteX14" fmla="*/ 1697038 w 7554913"/>
              <a:gd name="connsiteY14" fmla="*/ 0 h 4788000"/>
              <a:gd name="connsiteX0" fmla="*/ 1697038 w 7554913"/>
              <a:gd name="connsiteY0" fmla="*/ 0 h 4788000"/>
              <a:gd name="connsiteX1" fmla="*/ 7378379 w 7554913"/>
              <a:gd name="connsiteY1" fmla="*/ 0 h 4788000"/>
              <a:gd name="connsiteX2" fmla="*/ 7554913 w 7554913"/>
              <a:gd name="connsiteY2" fmla="*/ 176534 h 4788000"/>
              <a:gd name="connsiteX3" fmla="*/ 7554913 w 7554913"/>
              <a:gd name="connsiteY3" fmla="*/ 4611466 h 4788000"/>
              <a:gd name="connsiteX4" fmla="*/ 7378379 w 7554913"/>
              <a:gd name="connsiteY4" fmla="*/ 4788000 h 4788000"/>
              <a:gd name="connsiteX5" fmla="*/ 176534 w 7554913"/>
              <a:gd name="connsiteY5" fmla="*/ 4788000 h 4788000"/>
              <a:gd name="connsiteX6" fmla="*/ 0 w 7554913"/>
              <a:gd name="connsiteY6" fmla="*/ 4611466 h 4788000"/>
              <a:gd name="connsiteX7" fmla="*/ 0 w 7554913"/>
              <a:gd name="connsiteY7" fmla="*/ 1489211 h 4788000"/>
              <a:gd name="connsiteX8" fmla="*/ 807326 w 7554913"/>
              <a:gd name="connsiteY8" fmla="*/ 937371 h 4788000"/>
              <a:gd name="connsiteX9" fmla="*/ 850924 w 7554913"/>
              <a:gd name="connsiteY9" fmla="*/ 893772 h 4788000"/>
              <a:gd name="connsiteX10" fmla="*/ 850924 w 7554913"/>
              <a:gd name="connsiteY10" fmla="*/ 639447 h 4788000"/>
              <a:gd name="connsiteX11" fmla="*/ 1360669 w 7554913"/>
              <a:gd name="connsiteY11" fmla="*/ 12872 h 4788000"/>
              <a:gd name="connsiteX12" fmla="*/ 1482160 w 7554913"/>
              <a:gd name="connsiteY12" fmla="*/ 815 h 4788000"/>
              <a:gd name="connsiteX13" fmla="*/ 1697038 w 7554913"/>
              <a:gd name="connsiteY13" fmla="*/ 815 h 4788000"/>
              <a:gd name="connsiteX14" fmla="*/ 1697038 w 7554913"/>
              <a:gd name="connsiteY14" fmla="*/ 0 h 4788000"/>
              <a:gd name="connsiteX0" fmla="*/ 1697038 w 7554913"/>
              <a:gd name="connsiteY0" fmla="*/ 0 h 4788000"/>
              <a:gd name="connsiteX1" fmla="*/ 7378379 w 7554913"/>
              <a:gd name="connsiteY1" fmla="*/ 0 h 4788000"/>
              <a:gd name="connsiteX2" fmla="*/ 7554913 w 7554913"/>
              <a:gd name="connsiteY2" fmla="*/ 176534 h 4788000"/>
              <a:gd name="connsiteX3" fmla="*/ 7554913 w 7554913"/>
              <a:gd name="connsiteY3" fmla="*/ 4611466 h 4788000"/>
              <a:gd name="connsiteX4" fmla="*/ 7378379 w 7554913"/>
              <a:gd name="connsiteY4" fmla="*/ 4788000 h 4788000"/>
              <a:gd name="connsiteX5" fmla="*/ 176534 w 7554913"/>
              <a:gd name="connsiteY5" fmla="*/ 4788000 h 4788000"/>
              <a:gd name="connsiteX6" fmla="*/ 0 w 7554913"/>
              <a:gd name="connsiteY6" fmla="*/ 4611466 h 4788000"/>
              <a:gd name="connsiteX7" fmla="*/ 0 w 7554913"/>
              <a:gd name="connsiteY7" fmla="*/ 1489211 h 4788000"/>
              <a:gd name="connsiteX8" fmla="*/ 807326 w 7554913"/>
              <a:gd name="connsiteY8" fmla="*/ 937371 h 4788000"/>
              <a:gd name="connsiteX9" fmla="*/ 850924 w 7554913"/>
              <a:gd name="connsiteY9" fmla="*/ 893772 h 4788000"/>
              <a:gd name="connsiteX10" fmla="*/ 850924 w 7554913"/>
              <a:gd name="connsiteY10" fmla="*/ 639447 h 4788000"/>
              <a:gd name="connsiteX11" fmla="*/ 1360669 w 7554913"/>
              <a:gd name="connsiteY11" fmla="*/ 12872 h 4788000"/>
              <a:gd name="connsiteX12" fmla="*/ 1482160 w 7554913"/>
              <a:gd name="connsiteY12" fmla="*/ 815 h 4788000"/>
              <a:gd name="connsiteX13" fmla="*/ 1697038 w 7554913"/>
              <a:gd name="connsiteY13" fmla="*/ 815 h 4788000"/>
              <a:gd name="connsiteX14" fmla="*/ 1697038 w 7554913"/>
              <a:gd name="connsiteY14" fmla="*/ 0 h 4788000"/>
              <a:gd name="connsiteX0" fmla="*/ 1697038 w 7554913"/>
              <a:gd name="connsiteY0" fmla="*/ 0 h 4788000"/>
              <a:gd name="connsiteX1" fmla="*/ 7378379 w 7554913"/>
              <a:gd name="connsiteY1" fmla="*/ 0 h 4788000"/>
              <a:gd name="connsiteX2" fmla="*/ 7554913 w 7554913"/>
              <a:gd name="connsiteY2" fmla="*/ 176534 h 4788000"/>
              <a:gd name="connsiteX3" fmla="*/ 7554913 w 7554913"/>
              <a:gd name="connsiteY3" fmla="*/ 4611466 h 4788000"/>
              <a:gd name="connsiteX4" fmla="*/ 7378379 w 7554913"/>
              <a:gd name="connsiteY4" fmla="*/ 4788000 h 4788000"/>
              <a:gd name="connsiteX5" fmla="*/ 176534 w 7554913"/>
              <a:gd name="connsiteY5" fmla="*/ 4788000 h 4788000"/>
              <a:gd name="connsiteX6" fmla="*/ 0 w 7554913"/>
              <a:gd name="connsiteY6" fmla="*/ 4611466 h 4788000"/>
              <a:gd name="connsiteX7" fmla="*/ 0 w 7554913"/>
              <a:gd name="connsiteY7" fmla="*/ 1489211 h 4788000"/>
              <a:gd name="connsiteX8" fmla="*/ 807326 w 7554913"/>
              <a:gd name="connsiteY8" fmla="*/ 937371 h 4788000"/>
              <a:gd name="connsiteX9" fmla="*/ 850924 w 7554913"/>
              <a:gd name="connsiteY9" fmla="*/ 893772 h 4788000"/>
              <a:gd name="connsiteX10" fmla="*/ 850924 w 7554913"/>
              <a:gd name="connsiteY10" fmla="*/ 639447 h 4788000"/>
              <a:gd name="connsiteX11" fmla="*/ 1360669 w 7554913"/>
              <a:gd name="connsiteY11" fmla="*/ 12872 h 4788000"/>
              <a:gd name="connsiteX12" fmla="*/ 1482160 w 7554913"/>
              <a:gd name="connsiteY12" fmla="*/ 815 h 4788000"/>
              <a:gd name="connsiteX13" fmla="*/ 1697038 w 7554913"/>
              <a:gd name="connsiteY13" fmla="*/ 815 h 4788000"/>
              <a:gd name="connsiteX14" fmla="*/ 1697038 w 7554913"/>
              <a:gd name="connsiteY14" fmla="*/ 0 h 4788000"/>
              <a:gd name="connsiteX0" fmla="*/ 1697038 w 7554913"/>
              <a:gd name="connsiteY0" fmla="*/ 0 h 4788000"/>
              <a:gd name="connsiteX1" fmla="*/ 7378379 w 7554913"/>
              <a:gd name="connsiteY1" fmla="*/ 0 h 4788000"/>
              <a:gd name="connsiteX2" fmla="*/ 7554913 w 7554913"/>
              <a:gd name="connsiteY2" fmla="*/ 176534 h 4788000"/>
              <a:gd name="connsiteX3" fmla="*/ 7554913 w 7554913"/>
              <a:gd name="connsiteY3" fmla="*/ 4611466 h 4788000"/>
              <a:gd name="connsiteX4" fmla="*/ 7378379 w 7554913"/>
              <a:gd name="connsiteY4" fmla="*/ 4788000 h 4788000"/>
              <a:gd name="connsiteX5" fmla="*/ 176534 w 7554913"/>
              <a:gd name="connsiteY5" fmla="*/ 4788000 h 4788000"/>
              <a:gd name="connsiteX6" fmla="*/ 0 w 7554913"/>
              <a:gd name="connsiteY6" fmla="*/ 4611466 h 4788000"/>
              <a:gd name="connsiteX7" fmla="*/ 0 w 7554913"/>
              <a:gd name="connsiteY7" fmla="*/ 1552711 h 4788000"/>
              <a:gd name="connsiteX8" fmla="*/ 807326 w 7554913"/>
              <a:gd name="connsiteY8" fmla="*/ 937371 h 4788000"/>
              <a:gd name="connsiteX9" fmla="*/ 850924 w 7554913"/>
              <a:gd name="connsiteY9" fmla="*/ 893772 h 4788000"/>
              <a:gd name="connsiteX10" fmla="*/ 850924 w 7554913"/>
              <a:gd name="connsiteY10" fmla="*/ 639447 h 4788000"/>
              <a:gd name="connsiteX11" fmla="*/ 1360669 w 7554913"/>
              <a:gd name="connsiteY11" fmla="*/ 12872 h 4788000"/>
              <a:gd name="connsiteX12" fmla="*/ 1482160 w 7554913"/>
              <a:gd name="connsiteY12" fmla="*/ 815 h 4788000"/>
              <a:gd name="connsiteX13" fmla="*/ 1697038 w 7554913"/>
              <a:gd name="connsiteY13" fmla="*/ 815 h 4788000"/>
              <a:gd name="connsiteX14" fmla="*/ 1697038 w 7554913"/>
              <a:gd name="connsiteY14" fmla="*/ 0 h 4788000"/>
              <a:gd name="connsiteX0" fmla="*/ 1697038 w 7554913"/>
              <a:gd name="connsiteY0" fmla="*/ 0 h 4788000"/>
              <a:gd name="connsiteX1" fmla="*/ 7378379 w 7554913"/>
              <a:gd name="connsiteY1" fmla="*/ 0 h 4788000"/>
              <a:gd name="connsiteX2" fmla="*/ 7554913 w 7554913"/>
              <a:gd name="connsiteY2" fmla="*/ 176534 h 4788000"/>
              <a:gd name="connsiteX3" fmla="*/ 7554913 w 7554913"/>
              <a:gd name="connsiteY3" fmla="*/ 4611466 h 4788000"/>
              <a:gd name="connsiteX4" fmla="*/ 7378379 w 7554913"/>
              <a:gd name="connsiteY4" fmla="*/ 4788000 h 4788000"/>
              <a:gd name="connsiteX5" fmla="*/ 176534 w 7554913"/>
              <a:gd name="connsiteY5" fmla="*/ 4788000 h 4788000"/>
              <a:gd name="connsiteX6" fmla="*/ 0 w 7554913"/>
              <a:gd name="connsiteY6" fmla="*/ 4611466 h 4788000"/>
              <a:gd name="connsiteX7" fmla="*/ 0 w 7554913"/>
              <a:gd name="connsiteY7" fmla="*/ 1552711 h 4788000"/>
              <a:gd name="connsiteX8" fmla="*/ 807326 w 7554913"/>
              <a:gd name="connsiteY8" fmla="*/ 937371 h 4788000"/>
              <a:gd name="connsiteX9" fmla="*/ 850924 w 7554913"/>
              <a:gd name="connsiteY9" fmla="*/ 893772 h 4788000"/>
              <a:gd name="connsiteX10" fmla="*/ 850924 w 7554913"/>
              <a:gd name="connsiteY10" fmla="*/ 639447 h 4788000"/>
              <a:gd name="connsiteX11" fmla="*/ 1360669 w 7554913"/>
              <a:gd name="connsiteY11" fmla="*/ 12872 h 4788000"/>
              <a:gd name="connsiteX12" fmla="*/ 1482160 w 7554913"/>
              <a:gd name="connsiteY12" fmla="*/ 815 h 4788000"/>
              <a:gd name="connsiteX13" fmla="*/ 1697038 w 7554913"/>
              <a:gd name="connsiteY13" fmla="*/ 815 h 4788000"/>
              <a:gd name="connsiteX14" fmla="*/ 1697038 w 7554913"/>
              <a:gd name="connsiteY14" fmla="*/ 0 h 4788000"/>
              <a:gd name="connsiteX0" fmla="*/ 1697038 w 7554913"/>
              <a:gd name="connsiteY0" fmla="*/ 0 h 4788000"/>
              <a:gd name="connsiteX1" fmla="*/ 7378379 w 7554913"/>
              <a:gd name="connsiteY1" fmla="*/ 0 h 4788000"/>
              <a:gd name="connsiteX2" fmla="*/ 7554913 w 7554913"/>
              <a:gd name="connsiteY2" fmla="*/ 176534 h 4788000"/>
              <a:gd name="connsiteX3" fmla="*/ 7554913 w 7554913"/>
              <a:gd name="connsiteY3" fmla="*/ 4611466 h 4788000"/>
              <a:gd name="connsiteX4" fmla="*/ 7378379 w 7554913"/>
              <a:gd name="connsiteY4" fmla="*/ 4788000 h 4788000"/>
              <a:gd name="connsiteX5" fmla="*/ 176534 w 7554913"/>
              <a:gd name="connsiteY5" fmla="*/ 4788000 h 4788000"/>
              <a:gd name="connsiteX6" fmla="*/ 0 w 7554913"/>
              <a:gd name="connsiteY6" fmla="*/ 4611466 h 4788000"/>
              <a:gd name="connsiteX7" fmla="*/ 0 w 7554913"/>
              <a:gd name="connsiteY7" fmla="*/ 1552711 h 4788000"/>
              <a:gd name="connsiteX8" fmla="*/ 807326 w 7554913"/>
              <a:gd name="connsiteY8" fmla="*/ 937371 h 4788000"/>
              <a:gd name="connsiteX9" fmla="*/ 850924 w 7554913"/>
              <a:gd name="connsiteY9" fmla="*/ 893772 h 4788000"/>
              <a:gd name="connsiteX10" fmla="*/ 850924 w 7554913"/>
              <a:gd name="connsiteY10" fmla="*/ 639447 h 4788000"/>
              <a:gd name="connsiteX11" fmla="*/ 1360669 w 7554913"/>
              <a:gd name="connsiteY11" fmla="*/ 12872 h 4788000"/>
              <a:gd name="connsiteX12" fmla="*/ 1482160 w 7554913"/>
              <a:gd name="connsiteY12" fmla="*/ 815 h 4788000"/>
              <a:gd name="connsiteX13" fmla="*/ 1697038 w 7554913"/>
              <a:gd name="connsiteY13" fmla="*/ 815 h 4788000"/>
              <a:gd name="connsiteX14" fmla="*/ 1697038 w 7554913"/>
              <a:gd name="connsiteY14" fmla="*/ 0 h 478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554913" h="4788000">
                <a:moveTo>
                  <a:pt x="1697038" y="0"/>
                </a:moveTo>
                <a:lnTo>
                  <a:pt x="7378379" y="0"/>
                </a:lnTo>
                <a:cubicBezTo>
                  <a:pt x="7475876" y="0"/>
                  <a:pt x="7554913" y="79037"/>
                  <a:pt x="7554913" y="176534"/>
                </a:cubicBezTo>
                <a:lnTo>
                  <a:pt x="7554913" y="4611466"/>
                </a:lnTo>
                <a:cubicBezTo>
                  <a:pt x="7554913" y="4708963"/>
                  <a:pt x="7475876" y="4788000"/>
                  <a:pt x="7378379" y="4788000"/>
                </a:cubicBezTo>
                <a:lnTo>
                  <a:pt x="176534" y="4788000"/>
                </a:lnTo>
                <a:cubicBezTo>
                  <a:pt x="79037" y="4788000"/>
                  <a:pt x="0" y="4708963"/>
                  <a:pt x="0" y="4611466"/>
                </a:cubicBezTo>
                <a:lnTo>
                  <a:pt x="0" y="1552711"/>
                </a:lnTo>
                <a:cubicBezTo>
                  <a:pt x="8759" y="1063964"/>
                  <a:pt x="590287" y="923198"/>
                  <a:pt x="807326" y="937371"/>
                </a:cubicBezTo>
                <a:cubicBezTo>
                  <a:pt x="836392" y="937371"/>
                  <a:pt x="850924" y="915573"/>
                  <a:pt x="850924" y="893772"/>
                </a:cubicBezTo>
                <a:lnTo>
                  <a:pt x="850924" y="639447"/>
                </a:lnTo>
                <a:cubicBezTo>
                  <a:pt x="850924" y="327898"/>
                  <a:pt x="1067897" y="71983"/>
                  <a:pt x="1360669" y="12872"/>
                </a:cubicBezTo>
                <a:lnTo>
                  <a:pt x="1482160" y="815"/>
                </a:lnTo>
                <a:lnTo>
                  <a:pt x="1697038" y="815"/>
                </a:lnTo>
                <a:lnTo>
                  <a:pt x="1697038" y="0"/>
                </a:lnTo>
                <a:close/>
              </a:path>
            </a:pathLst>
          </a:custGeom>
          <a:solidFill>
            <a:schemeClr val="bg1">
              <a:lumMod val="95000"/>
            </a:schemeClr>
          </a:solidFill>
          <a:ln>
            <a:noFill/>
          </a:ln>
        </p:spPr>
        <p:txBody>
          <a:bodyPr wrap="square" lIns="72000" tIns="216000" rIns="72000" bIns="72000" anchor="ctr">
            <a:noAutofit/>
          </a:bodyPr>
          <a:lstStyle>
            <a:lvl1pPr marL="0" indent="0" algn="ctr">
              <a:buNone/>
              <a:defRPr sz="2200" i="0" baseline="0">
                <a:solidFill>
                  <a:schemeClr val="tx1"/>
                </a:solidFill>
              </a:defRPr>
            </a:lvl1pPr>
          </a:lstStyle>
          <a:p>
            <a:r>
              <a:rPr lang="en-GB"/>
              <a:t>[Click here to insert image]</a:t>
            </a:r>
            <a:br>
              <a:rPr lang="en-GB"/>
            </a:br>
            <a:br>
              <a:rPr lang="en-GB"/>
            </a:br>
            <a:br>
              <a:rPr lang="en-GB"/>
            </a:br>
            <a:br>
              <a:rPr lang="en-GB"/>
            </a:br>
            <a:br>
              <a:rPr lang="en-GB"/>
            </a:br>
            <a:br>
              <a:rPr lang="en-GB"/>
            </a:br>
            <a:r>
              <a:rPr lang="en-GB"/>
              <a:t>[</a:t>
            </a:r>
            <a:r>
              <a:rPr lang="en-US"/>
              <a:t>The image can then be scaled within the frame by using the ‘Crop’ feature in the ‘Picture Format’ tab of the ribbon. Right click on image to add/edit alt text</a:t>
            </a:r>
            <a:r>
              <a:rPr lang="en-GB"/>
              <a:t>]</a:t>
            </a:r>
          </a:p>
        </p:txBody>
      </p:sp>
      <p:sp>
        <p:nvSpPr>
          <p:cNvPr id="3" name="Text Placeholder 2">
            <a:extLst>
              <a:ext uri="{FF2B5EF4-FFF2-40B4-BE49-F238E27FC236}">
                <a16:creationId xmlns:a16="http://schemas.microsoft.com/office/drawing/2014/main" id="{557407D7-26D4-4453-5DC7-A7011EC7E218}"/>
              </a:ext>
            </a:extLst>
          </p:cNvPr>
          <p:cNvSpPr>
            <a:spLocks noGrp="1"/>
          </p:cNvSpPr>
          <p:nvPr>
            <p:ph type="body" sz="quarter" idx="31" hasCustomPrompt="1"/>
          </p:nvPr>
        </p:nvSpPr>
        <p:spPr>
          <a:xfrm>
            <a:off x="365126" y="5792400"/>
            <a:ext cx="3653156" cy="298800"/>
          </a:xfrm>
        </p:spPr>
        <p:txBody>
          <a:bodyPr lIns="0" tIns="72000" rIns="0" bIns="72000" anchor="b">
            <a:noAutofit/>
          </a:bodyPr>
          <a:lstStyle>
            <a:lvl1pPr marL="0" indent="0">
              <a:spcBef>
                <a:spcPts val="0"/>
              </a:spcBef>
              <a:spcAft>
                <a:spcPts val="0"/>
              </a:spcAft>
              <a:buNone/>
              <a:defRPr sz="1200"/>
            </a:lvl1pPr>
            <a:lvl2pPr marL="357542" indent="0">
              <a:buNone/>
              <a:defRPr/>
            </a:lvl2pPr>
            <a:lvl3pPr marL="719982" indent="0">
              <a:buNone/>
              <a:defRPr/>
            </a:lvl3pPr>
            <a:lvl4pPr marL="1081424" indent="0">
              <a:buNone/>
              <a:defRPr/>
            </a:lvl4pPr>
            <a:lvl5pPr marL="1439964" indent="0">
              <a:buNone/>
              <a:defRPr/>
            </a:lvl5pPr>
          </a:lstStyle>
          <a:p>
            <a:pPr lvl="0"/>
            <a:r>
              <a:rPr lang="en-US"/>
              <a:t>Insert Source text</a:t>
            </a:r>
          </a:p>
        </p:txBody>
      </p:sp>
      <p:sp>
        <p:nvSpPr>
          <p:cNvPr id="10" name="Title 1">
            <a:extLst>
              <a:ext uri="{FF2B5EF4-FFF2-40B4-BE49-F238E27FC236}">
                <a16:creationId xmlns:a16="http://schemas.microsoft.com/office/drawing/2014/main" id="{A2B84926-EEA3-D13A-C1FB-3FEC18A73AF9}"/>
              </a:ext>
            </a:extLst>
          </p:cNvPr>
          <p:cNvSpPr>
            <a:spLocks noGrp="1"/>
          </p:cNvSpPr>
          <p:nvPr>
            <p:ph type="title"/>
          </p:nvPr>
        </p:nvSpPr>
        <p:spPr>
          <a:xfrm>
            <a:off x="365125" y="242888"/>
            <a:ext cx="11460163" cy="430887"/>
          </a:xfrm>
        </p:spPr>
        <p:txBody>
          <a:bodyPr vert="horz"/>
          <a:lstStyle/>
          <a:p>
            <a:r>
              <a:rPr lang="en-GB"/>
              <a:t>Click to edit Master title style</a:t>
            </a:r>
            <a:endParaRPr lang="en-US"/>
          </a:p>
        </p:txBody>
      </p:sp>
      <p:sp>
        <p:nvSpPr>
          <p:cNvPr id="11" name="Subtitle 2">
            <a:extLst>
              <a:ext uri="{FF2B5EF4-FFF2-40B4-BE49-F238E27FC236}">
                <a16:creationId xmlns:a16="http://schemas.microsoft.com/office/drawing/2014/main" id="{E1464933-1F00-DED1-00C8-C81A38AE38F7}"/>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4" name="Freeform: Shape 13">
            <a:extLst>
              <a:ext uri="{FF2B5EF4-FFF2-40B4-BE49-F238E27FC236}">
                <a16:creationId xmlns:a16="http://schemas.microsoft.com/office/drawing/2014/main" id="{62DCCF40-1773-437E-7AB4-DDD201CB4D42}"/>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1889947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mage and Text 3">
    <p:spTree>
      <p:nvGrpSpPr>
        <p:cNvPr id="1" name=""/>
        <p:cNvGrpSpPr/>
        <p:nvPr/>
      </p:nvGrpSpPr>
      <p:grpSpPr>
        <a:xfrm>
          <a:off x="0" y="0"/>
          <a:ext cx="0" cy="0"/>
          <a:chOff x="0" y="0"/>
          <a:chExt cx="0" cy="0"/>
        </a:xfrm>
      </p:grpSpPr>
      <p:sp>
        <p:nvSpPr>
          <p:cNvPr id="16" name="Text Placeholder 6"/>
          <p:cNvSpPr>
            <a:spLocks noGrp="1"/>
          </p:cNvSpPr>
          <p:nvPr>
            <p:ph type="body" sz="quarter" idx="13" hasCustomPrompt="1"/>
          </p:nvPr>
        </p:nvSpPr>
        <p:spPr>
          <a:xfrm>
            <a:off x="365125" y="1303338"/>
            <a:ext cx="3652838" cy="4489062"/>
          </a:xfrm>
          <a:prstGeom prst="rect">
            <a:avLst/>
          </a:prstGeom>
        </p:spPr>
        <p:txBody>
          <a:bodyPr lIns="0" tIns="180000" rIns="0" bIns="180000">
            <a:noAutofit/>
          </a:bodyPr>
          <a:lstStyle>
            <a:lvl1pPr marL="0" indent="0">
              <a:buNone/>
              <a:defRPr sz="2200"/>
            </a:lvl1pPr>
          </a:lstStyle>
          <a:p>
            <a:pPr lvl="0"/>
            <a:r>
              <a:rPr lang="en-GB"/>
              <a:t>Click to enter text content.</a:t>
            </a:r>
            <a:br>
              <a:rPr lang="en-GB"/>
            </a:br>
            <a:r>
              <a:rPr lang="en-US"/>
              <a:t>If text content appears too large please reduce the size of the font.</a:t>
            </a:r>
            <a:endParaRPr lang="en-GB"/>
          </a:p>
        </p:txBody>
      </p:sp>
      <p:sp>
        <p:nvSpPr>
          <p:cNvPr id="7" name="Date Placeholder 6">
            <a:extLst>
              <a:ext uri="{FF2B5EF4-FFF2-40B4-BE49-F238E27FC236}">
                <a16:creationId xmlns:a16="http://schemas.microsoft.com/office/drawing/2014/main" id="{82120E7F-C0E1-48FE-9205-5741B91C8E6F}"/>
              </a:ext>
            </a:extLst>
          </p:cNvPr>
          <p:cNvSpPr>
            <a:spLocks noGrp="1"/>
          </p:cNvSpPr>
          <p:nvPr>
            <p:ph type="dt" sz="half" idx="28"/>
          </p:nvPr>
        </p:nvSpPr>
        <p:spPr/>
        <p:txBody>
          <a:bodyPr/>
          <a:lstStyle/>
          <a:p>
            <a:fld id="{B729584D-3365-47B8-9AC0-24723AB0A2D0}" type="datetime4">
              <a:rPr lang="en-GB" smtClean="0"/>
              <a:t>17 March 2023</a:t>
            </a:fld>
            <a:endParaRPr lang="en-GB"/>
          </a:p>
        </p:txBody>
      </p:sp>
      <p:sp>
        <p:nvSpPr>
          <p:cNvPr id="8" name="Footer Placeholder 7">
            <a:extLst>
              <a:ext uri="{FF2B5EF4-FFF2-40B4-BE49-F238E27FC236}">
                <a16:creationId xmlns:a16="http://schemas.microsoft.com/office/drawing/2014/main" id="{AFC227CF-7C01-4C8F-A012-E6EC9EFFB1B0}"/>
              </a:ext>
            </a:extLst>
          </p:cNvPr>
          <p:cNvSpPr>
            <a:spLocks noGrp="1"/>
          </p:cNvSpPr>
          <p:nvPr>
            <p:ph type="ftr" sz="quarter" idx="29"/>
          </p:nvPr>
        </p:nvSpPr>
        <p:spPr/>
        <p:txBody>
          <a:bodyPr/>
          <a:lstStyle/>
          <a:p>
            <a:endParaRPr lang="en-GB"/>
          </a:p>
        </p:txBody>
      </p:sp>
      <p:sp>
        <p:nvSpPr>
          <p:cNvPr id="9" name="Slide Number Placeholder 8">
            <a:extLst>
              <a:ext uri="{FF2B5EF4-FFF2-40B4-BE49-F238E27FC236}">
                <a16:creationId xmlns:a16="http://schemas.microsoft.com/office/drawing/2014/main" id="{D3D4743C-0184-4AE6-8901-D4C4FE13116A}"/>
              </a:ext>
            </a:extLst>
          </p:cNvPr>
          <p:cNvSpPr>
            <a:spLocks noGrp="1"/>
          </p:cNvSpPr>
          <p:nvPr>
            <p:ph type="sldNum" sz="quarter" idx="30"/>
          </p:nvPr>
        </p:nvSpPr>
        <p:spPr/>
        <p:txBody>
          <a:bodyPr/>
          <a:lstStyle/>
          <a:p>
            <a:fld id="{9F9F533D-B52E-4A2F-BF72-0ADD2D94BD75}" type="slidenum">
              <a:rPr lang="en-GB" smtClean="0"/>
              <a:pPr/>
              <a:t>‹#›</a:t>
            </a:fld>
            <a:endParaRPr lang="en-GB"/>
          </a:p>
        </p:txBody>
      </p:sp>
      <p:sp>
        <p:nvSpPr>
          <p:cNvPr id="17" name="Picture Placeholder 16">
            <a:extLst>
              <a:ext uri="{FF2B5EF4-FFF2-40B4-BE49-F238E27FC236}">
                <a16:creationId xmlns:a16="http://schemas.microsoft.com/office/drawing/2014/main" id="{78DB8D52-5A42-AF02-A231-C38CC50C6F79}"/>
              </a:ext>
            </a:extLst>
          </p:cNvPr>
          <p:cNvSpPr>
            <a:spLocks noGrp="1"/>
          </p:cNvSpPr>
          <p:nvPr>
            <p:ph type="pic" sz="quarter" idx="14" hasCustomPrompt="1"/>
          </p:nvPr>
        </p:nvSpPr>
        <p:spPr>
          <a:xfrm>
            <a:off x="4270375" y="1303337"/>
            <a:ext cx="7554913" cy="4787900"/>
          </a:xfrm>
          <a:custGeom>
            <a:avLst/>
            <a:gdLst>
              <a:gd name="connsiteX0" fmla="*/ 176482 w 7554913"/>
              <a:gd name="connsiteY0" fmla="*/ 0 h 4787900"/>
              <a:gd name="connsiteX1" fmla="*/ 7378431 w 7554913"/>
              <a:gd name="connsiteY1" fmla="*/ 0 h 4787900"/>
              <a:gd name="connsiteX2" fmla="*/ 7554913 w 7554913"/>
              <a:gd name="connsiteY2" fmla="*/ 176482 h 4787900"/>
              <a:gd name="connsiteX3" fmla="*/ 7554913 w 7554913"/>
              <a:gd name="connsiteY3" fmla="*/ 4611418 h 4787900"/>
              <a:gd name="connsiteX4" fmla="*/ 7378431 w 7554913"/>
              <a:gd name="connsiteY4" fmla="*/ 4787900 h 4787900"/>
              <a:gd name="connsiteX5" fmla="*/ 176482 w 7554913"/>
              <a:gd name="connsiteY5" fmla="*/ 4787900 h 4787900"/>
              <a:gd name="connsiteX6" fmla="*/ 0 w 7554913"/>
              <a:gd name="connsiteY6" fmla="*/ 4611418 h 4787900"/>
              <a:gd name="connsiteX7" fmla="*/ 0 w 7554913"/>
              <a:gd name="connsiteY7" fmla="*/ 2799479 h 4787900"/>
              <a:gd name="connsiteX8" fmla="*/ 3012 w 7554913"/>
              <a:gd name="connsiteY8" fmla="*/ 2763995 h 4787900"/>
              <a:gd name="connsiteX9" fmla="*/ 415133 w 7554913"/>
              <a:gd name="connsiteY9" fmla="*/ 2402680 h 4787900"/>
              <a:gd name="connsiteX10" fmla="*/ 415133 w 7554913"/>
              <a:gd name="connsiteY10" fmla="*/ 2385217 h 4787900"/>
              <a:gd name="connsiteX11" fmla="*/ 3012 w 7554913"/>
              <a:gd name="connsiteY11" fmla="*/ 2023907 h 4787900"/>
              <a:gd name="connsiteX12" fmla="*/ 0 w 7554913"/>
              <a:gd name="connsiteY12" fmla="*/ 1988423 h 4787900"/>
              <a:gd name="connsiteX13" fmla="*/ 0 w 7554913"/>
              <a:gd name="connsiteY13" fmla="*/ 176482 h 4787900"/>
              <a:gd name="connsiteX14" fmla="*/ 176482 w 7554913"/>
              <a:gd name="connsiteY14" fmla="*/ 0 h 478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554913" h="4787900">
                <a:moveTo>
                  <a:pt x="176482" y="0"/>
                </a:moveTo>
                <a:lnTo>
                  <a:pt x="7378431" y="0"/>
                </a:lnTo>
                <a:cubicBezTo>
                  <a:pt x="7475899" y="0"/>
                  <a:pt x="7554913" y="79014"/>
                  <a:pt x="7554913" y="176482"/>
                </a:cubicBezTo>
                <a:lnTo>
                  <a:pt x="7554913" y="4611418"/>
                </a:lnTo>
                <a:cubicBezTo>
                  <a:pt x="7554913" y="4708886"/>
                  <a:pt x="7475899" y="4787900"/>
                  <a:pt x="7378431" y="4787900"/>
                </a:cubicBezTo>
                <a:lnTo>
                  <a:pt x="176482" y="4787900"/>
                </a:lnTo>
                <a:cubicBezTo>
                  <a:pt x="79014" y="4787900"/>
                  <a:pt x="0" y="4708886"/>
                  <a:pt x="0" y="4611418"/>
                </a:cubicBezTo>
                <a:lnTo>
                  <a:pt x="0" y="2799479"/>
                </a:lnTo>
                <a:lnTo>
                  <a:pt x="3012" y="2763995"/>
                </a:lnTo>
                <a:cubicBezTo>
                  <a:pt x="35433" y="2581833"/>
                  <a:pt x="179824" y="2466853"/>
                  <a:pt x="415133" y="2402680"/>
                </a:cubicBezTo>
                <a:cubicBezTo>
                  <a:pt x="425612" y="2399188"/>
                  <a:pt x="425612" y="2388709"/>
                  <a:pt x="415133" y="2385217"/>
                </a:cubicBezTo>
                <a:cubicBezTo>
                  <a:pt x="179824" y="2321043"/>
                  <a:pt x="35433" y="2206068"/>
                  <a:pt x="3012" y="2023907"/>
                </a:cubicBezTo>
                <a:lnTo>
                  <a:pt x="0" y="1988423"/>
                </a:lnTo>
                <a:lnTo>
                  <a:pt x="0" y="176482"/>
                </a:lnTo>
                <a:cubicBezTo>
                  <a:pt x="0" y="79014"/>
                  <a:pt x="79014" y="0"/>
                  <a:pt x="176482" y="0"/>
                </a:cubicBezTo>
                <a:close/>
              </a:path>
            </a:pathLst>
          </a:custGeom>
          <a:solidFill>
            <a:schemeClr val="bg1">
              <a:lumMod val="95000"/>
            </a:schemeClr>
          </a:solidFill>
          <a:ln>
            <a:noFill/>
          </a:ln>
        </p:spPr>
        <p:txBody>
          <a:bodyPr wrap="square" lIns="72000" tIns="216000" rIns="72000" bIns="72000" anchor="ctr">
            <a:noAutofit/>
          </a:bodyPr>
          <a:lstStyle>
            <a:lvl1pPr marL="0" indent="0" algn="ctr">
              <a:buNone/>
              <a:defRPr sz="2200" i="0" baseline="0">
                <a:solidFill>
                  <a:schemeClr val="tx1"/>
                </a:solidFill>
              </a:defRPr>
            </a:lvl1pPr>
          </a:lstStyle>
          <a:p>
            <a:r>
              <a:rPr lang="en-GB"/>
              <a:t>[Click here to insert image]</a:t>
            </a:r>
            <a:br>
              <a:rPr lang="en-GB"/>
            </a:br>
            <a:br>
              <a:rPr lang="en-GB"/>
            </a:br>
            <a:br>
              <a:rPr lang="en-GB"/>
            </a:br>
            <a:br>
              <a:rPr lang="en-GB"/>
            </a:br>
            <a:br>
              <a:rPr lang="en-GB"/>
            </a:br>
            <a:br>
              <a:rPr lang="en-GB"/>
            </a:br>
            <a:r>
              <a:rPr lang="en-GB"/>
              <a:t>[</a:t>
            </a:r>
            <a:r>
              <a:rPr lang="en-US"/>
              <a:t>The image can then be scaled within the frame by using the ‘Crop’ feature in the ‘Picture Format’ tab of the ribbon. Right click on image to add/edit alt text</a:t>
            </a:r>
            <a:r>
              <a:rPr lang="en-GB"/>
              <a:t>]</a:t>
            </a:r>
          </a:p>
        </p:txBody>
      </p:sp>
      <p:sp>
        <p:nvSpPr>
          <p:cNvPr id="3" name="Text Placeholder 2">
            <a:extLst>
              <a:ext uri="{FF2B5EF4-FFF2-40B4-BE49-F238E27FC236}">
                <a16:creationId xmlns:a16="http://schemas.microsoft.com/office/drawing/2014/main" id="{557407D7-26D4-4453-5DC7-A7011EC7E218}"/>
              </a:ext>
            </a:extLst>
          </p:cNvPr>
          <p:cNvSpPr>
            <a:spLocks noGrp="1"/>
          </p:cNvSpPr>
          <p:nvPr>
            <p:ph type="body" sz="quarter" idx="31" hasCustomPrompt="1"/>
          </p:nvPr>
        </p:nvSpPr>
        <p:spPr>
          <a:xfrm>
            <a:off x="365126" y="5792400"/>
            <a:ext cx="3653156" cy="298800"/>
          </a:xfrm>
        </p:spPr>
        <p:txBody>
          <a:bodyPr lIns="0" tIns="72000" rIns="0" bIns="72000" anchor="b">
            <a:noAutofit/>
          </a:bodyPr>
          <a:lstStyle>
            <a:lvl1pPr marL="0" indent="0">
              <a:spcBef>
                <a:spcPts val="0"/>
              </a:spcBef>
              <a:spcAft>
                <a:spcPts val="0"/>
              </a:spcAft>
              <a:buNone/>
              <a:defRPr sz="1200"/>
            </a:lvl1pPr>
            <a:lvl2pPr marL="357542" indent="0">
              <a:buNone/>
              <a:defRPr/>
            </a:lvl2pPr>
            <a:lvl3pPr marL="719982" indent="0">
              <a:buNone/>
              <a:defRPr/>
            </a:lvl3pPr>
            <a:lvl4pPr marL="1081424" indent="0">
              <a:buNone/>
              <a:defRPr/>
            </a:lvl4pPr>
            <a:lvl5pPr marL="1439964" indent="0">
              <a:buNone/>
              <a:defRPr/>
            </a:lvl5pPr>
          </a:lstStyle>
          <a:p>
            <a:pPr lvl="0"/>
            <a:r>
              <a:rPr lang="en-US"/>
              <a:t>Insert Source text</a:t>
            </a:r>
          </a:p>
        </p:txBody>
      </p:sp>
      <p:sp>
        <p:nvSpPr>
          <p:cNvPr id="10" name="Title 1">
            <a:extLst>
              <a:ext uri="{FF2B5EF4-FFF2-40B4-BE49-F238E27FC236}">
                <a16:creationId xmlns:a16="http://schemas.microsoft.com/office/drawing/2014/main" id="{D7744E32-9E6E-5A11-A7A0-D8AFCFEDB909}"/>
              </a:ext>
            </a:extLst>
          </p:cNvPr>
          <p:cNvSpPr>
            <a:spLocks noGrp="1"/>
          </p:cNvSpPr>
          <p:nvPr>
            <p:ph type="title"/>
          </p:nvPr>
        </p:nvSpPr>
        <p:spPr>
          <a:xfrm>
            <a:off x="365125" y="242888"/>
            <a:ext cx="11460163" cy="430887"/>
          </a:xfrm>
        </p:spPr>
        <p:txBody>
          <a:bodyPr/>
          <a:lstStyle/>
          <a:p>
            <a:r>
              <a:rPr lang="en-GB"/>
              <a:t>Click to edit Master title style</a:t>
            </a:r>
            <a:endParaRPr lang="en-US"/>
          </a:p>
        </p:txBody>
      </p:sp>
      <p:sp>
        <p:nvSpPr>
          <p:cNvPr id="11" name="Subtitle 2">
            <a:extLst>
              <a:ext uri="{FF2B5EF4-FFF2-40B4-BE49-F238E27FC236}">
                <a16:creationId xmlns:a16="http://schemas.microsoft.com/office/drawing/2014/main" id="{89AF8F91-23D2-DD88-482D-7FAFF27C5132}"/>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4" name="Freeform: Shape 13">
            <a:extLst>
              <a:ext uri="{FF2B5EF4-FFF2-40B4-BE49-F238E27FC236}">
                <a16:creationId xmlns:a16="http://schemas.microsoft.com/office/drawing/2014/main" id="{9FB64EB2-7F66-5CCC-3945-F5156896877F}"/>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3953627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Image and Text 4">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CDFB8F13-AB38-63DB-D1F1-86B6EF73DD2A}"/>
              </a:ext>
            </a:extLst>
          </p:cNvPr>
          <p:cNvSpPr>
            <a:spLocks noGrp="1"/>
          </p:cNvSpPr>
          <p:nvPr>
            <p:ph type="pic" sz="quarter" idx="14" hasCustomPrompt="1"/>
          </p:nvPr>
        </p:nvSpPr>
        <p:spPr>
          <a:xfrm>
            <a:off x="8172451" y="242888"/>
            <a:ext cx="3652838" cy="5848312"/>
          </a:xfrm>
          <a:custGeom>
            <a:avLst/>
            <a:gdLst>
              <a:gd name="connsiteX0" fmla="*/ 190569 w 3652838"/>
              <a:gd name="connsiteY0" fmla="*/ 0 h 5848312"/>
              <a:gd name="connsiteX1" fmla="*/ 3462269 w 3652838"/>
              <a:gd name="connsiteY1" fmla="*/ 0 h 5848312"/>
              <a:gd name="connsiteX2" fmla="*/ 3652838 w 3652838"/>
              <a:gd name="connsiteY2" fmla="*/ 190569 h 5848312"/>
              <a:gd name="connsiteX3" fmla="*/ 3652838 w 3652838"/>
              <a:gd name="connsiteY3" fmla="*/ 5657743 h 5848312"/>
              <a:gd name="connsiteX4" fmla="*/ 3462269 w 3652838"/>
              <a:gd name="connsiteY4" fmla="*/ 5848312 h 5848312"/>
              <a:gd name="connsiteX5" fmla="*/ 190569 w 3652838"/>
              <a:gd name="connsiteY5" fmla="*/ 5848312 h 5848312"/>
              <a:gd name="connsiteX6" fmla="*/ 0 w 3652838"/>
              <a:gd name="connsiteY6" fmla="*/ 5657743 h 5848312"/>
              <a:gd name="connsiteX7" fmla="*/ 0 w 3652838"/>
              <a:gd name="connsiteY7" fmla="*/ 3402065 h 5848312"/>
              <a:gd name="connsiteX8" fmla="*/ 7373 w 3652838"/>
              <a:gd name="connsiteY8" fmla="*/ 3315183 h 5848312"/>
              <a:gd name="connsiteX9" fmla="*/ 442863 w 3652838"/>
              <a:gd name="connsiteY9" fmla="*/ 2933380 h 5848312"/>
              <a:gd name="connsiteX10" fmla="*/ 442863 w 3652838"/>
              <a:gd name="connsiteY10" fmla="*/ 2914928 h 5848312"/>
              <a:gd name="connsiteX11" fmla="*/ 7373 w 3652838"/>
              <a:gd name="connsiteY11" fmla="*/ 2533130 h 5848312"/>
              <a:gd name="connsiteX12" fmla="*/ 0 w 3652838"/>
              <a:gd name="connsiteY12" fmla="*/ 2446249 h 5848312"/>
              <a:gd name="connsiteX13" fmla="*/ 0 w 3652838"/>
              <a:gd name="connsiteY13" fmla="*/ 190569 h 5848312"/>
              <a:gd name="connsiteX14" fmla="*/ 190569 w 3652838"/>
              <a:gd name="connsiteY14" fmla="*/ 0 h 5848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2838" h="5848312">
                <a:moveTo>
                  <a:pt x="190569" y="0"/>
                </a:moveTo>
                <a:lnTo>
                  <a:pt x="3462269" y="0"/>
                </a:lnTo>
                <a:cubicBezTo>
                  <a:pt x="3567517" y="0"/>
                  <a:pt x="3652838" y="85321"/>
                  <a:pt x="3652838" y="190569"/>
                </a:cubicBezTo>
                <a:lnTo>
                  <a:pt x="3652838" y="5657743"/>
                </a:lnTo>
                <a:cubicBezTo>
                  <a:pt x="3652838" y="5762991"/>
                  <a:pt x="3567517" y="5848312"/>
                  <a:pt x="3462269" y="5848312"/>
                </a:cubicBezTo>
                <a:lnTo>
                  <a:pt x="190569" y="5848312"/>
                </a:lnTo>
                <a:cubicBezTo>
                  <a:pt x="85321" y="5848312"/>
                  <a:pt x="0" y="5762991"/>
                  <a:pt x="0" y="5657743"/>
                </a:cubicBezTo>
                <a:lnTo>
                  <a:pt x="0" y="3402065"/>
                </a:lnTo>
                <a:lnTo>
                  <a:pt x="7373" y="3315183"/>
                </a:lnTo>
                <a:cubicBezTo>
                  <a:pt x="41632" y="3122692"/>
                  <a:pt x="194211" y="3001193"/>
                  <a:pt x="442863" y="2933380"/>
                </a:cubicBezTo>
                <a:cubicBezTo>
                  <a:pt x="453936" y="2929691"/>
                  <a:pt x="453936" y="2918617"/>
                  <a:pt x="442863" y="2914928"/>
                </a:cubicBezTo>
                <a:cubicBezTo>
                  <a:pt x="194211" y="2847115"/>
                  <a:pt x="41632" y="2725620"/>
                  <a:pt x="7373" y="2533130"/>
                </a:cubicBezTo>
                <a:lnTo>
                  <a:pt x="0" y="2446249"/>
                </a:lnTo>
                <a:lnTo>
                  <a:pt x="0" y="190569"/>
                </a:lnTo>
                <a:cubicBezTo>
                  <a:pt x="0" y="85321"/>
                  <a:pt x="85321" y="0"/>
                  <a:pt x="190569" y="0"/>
                </a:cubicBezTo>
                <a:close/>
              </a:path>
            </a:pathLst>
          </a:custGeom>
          <a:solidFill>
            <a:schemeClr val="bg1">
              <a:lumMod val="95000"/>
            </a:schemeClr>
          </a:solidFill>
          <a:ln>
            <a:noFill/>
          </a:ln>
        </p:spPr>
        <p:txBody>
          <a:bodyPr wrap="square" lIns="108000" tIns="576000" rIns="108000" bIns="72000" anchor="ctr">
            <a:noAutofit/>
          </a:bodyPr>
          <a:lstStyle>
            <a:lvl1pPr marL="0" indent="0" algn="ctr">
              <a:buNone/>
              <a:defRPr sz="2200" i="0" baseline="0">
                <a:solidFill>
                  <a:schemeClr val="tx1"/>
                </a:solidFill>
              </a:defRPr>
            </a:lvl1pPr>
          </a:lstStyle>
          <a:p>
            <a:r>
              <a:rPr lang="en-GB"/>
              <a:t>[Click here to insert image]</a:t>
            </a:r>
            <a:br>
              <a:rPr lang="en-GB"/>
            </a:br>
            <a:br>
              <a:rPr lang="en-GB"/>
            </a:br>
            <a:br>
              <a:rPr lang="en-GB"/>
            </a:br>
            <a:br>
              <a:rPr lang="en-GB"/>
            </a:br>
            <a:br>
              <a:rPr lang="en-GB"/>
            </a:br>
            <a:br>
              <a:rPr lang="en-GB"/>
            </a:br>
            <a:br>
              <a:rPr lang="en-GB"/>
            </a:br>
            <a:r>
              <a:rPr lang="en-GB"/>
              <a:t>[</a:t>
            </a:r>
            <a:r>
              <a:rPr lang="en-US"/>
              <a:t>The image can then be scaled within the frame by using the ‘Crop’ feature in the ‘Picture Format’ tab of the ribbon. Right click on image to add/edit alt text]</a:t>
            </a:r>
            <a:endParaRPr lang="en-GB"/>
          </a:p>
        </p:txBody>
      </p:sp>
      <p:sp>
        <p:nvSpPr>
          <p:cNvPr id="9" name="Text Placeholder 6"/>
          <p:cNvSpPr>
            <a:spLocks noGrp="1"/>
          </p:cNvSpPr>
          <p:nvPr>
            <p:ph type="body" sz="quarter" idx="13" hasCustomPrompt="1"/>
          </p:nvPr>
        </p:nvSpPr>
        <p:spPr>
          <a:xfrm>
            <a:off x="365125" y="1304101"/>
            <a:ext cx="7554913" cy="4490737"/>
          </a:xfrm>
          <a:prstGeom prst="rect">
            <a:avLst/>
          </a:prstGeom>
        </p:spPr>
        <p:txBody>
          <a:bodyPr lIns="0" tIns="180000" rIns="0" bIns="180000">
            <a:noAutofit/>
          </a:bodyPr>
          <a:lstStyle>
            <a:lvl1pPr marL="359991" indent="-359991">
              <a:buClr>
                <a:schemeClr val="tx2"/>
              </a:buClr>
              <a:buFont typeface="Arial" panose="020B0604020202020204" pitchFamily="34" charset="0"/>
              <a:buChar char="•"/>
              <a:defRPr/>
            </a:lvl1pPr>
            <a:lvl2pPr marL="717533" indent="-359991">
              <a:buClr>
                <a:schemeClr val="tx1"/>
              </a:buClr>
              <a:buFont typeface="Arial" panose="020B0604020202020204" pitchFamily="34" charset="0"/>
              <a:buChar char="-"/>
              <a:defRPr/>
            </a:lvl2pPr>
            <a:lvl3pPr marL="1079973" indent="-359991">
              <a:buClr>
                <a:schemeClr val="tx1"/>
              </a:buClr>
              <a:buFont typeface="Arial" panose="020B0604020202020204" pitchFamily="34" charset="0"/>
              <a:buChar char="-"/>
              <a:defRPr/>
            </a:lvl3pPr>
            <a:lvl4pPr marL="1441415" indent="-359991">
              <a:buClr>
                <a:schemeClr val="tx1"/>
              </a:buClr>
              <a:buFont typeface="Arial" panose="020B0604020202020204" pitchFamily="34" charset="0"/>
              <a:buChar char="-"/>
              <a:defRPr/>
            </a:lvl4pPr>
            <a:lvl5pPr marL="1799955" indent="-359991">
              <a:buClr>
                <a:schemeClr val="tx1"/>
              </a:buClr>
              <a:buFont typeface="Arial" panose="020B0604020202020204" pitchFamily="34" charset="0"/>
              <a:buChar char="-"/>
              <a:defRPr/>
            </a:lvl5pPr>
          </a:lstStyle>
          <a:p>
            <a:pPr lvl="0"/>
            <a:r>
              <a:rPr lang="en-GB"/>
              <a:t>Click to enter text content.</a:t>
            </a:r>
            <a:br>
              <a:rPr lang="en-GB"/>
            </a:br>
            <a:r>
              <a:rPr lang="en-US"/>
              <a:t>If text content appears too large please reduce the size of the font.</a:t>
            </a:r>
            <a:endParaRPr lang="en-GB"/>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4E1E8257-6B8C-4088-985E-4C3DCEE9DEB1}"/>
              </a:ext>
            </a:extLst>
          </p:cNvPr>
          <p:cNvSpPr>
            <a:spLocks noGrp="1"/>
          </p:cNvSpPr>
          <p:nvPr>
            <p:ph type="dt" sz="half" idx="28"/>
          </p:nvPr>
        </p:nvSpPr>
        <p:spPr/>
        <p:txBody>
          <a:bodyPr/>
          <a:lstStyle/>
          <a:p>
            <a:fld id="{E018087B-459D-4729-B449-CCF6702E8E13}" type="datetime4">
              <a:rPr lang="en-GB" smtClean="0"/>
              <a:t>17 March 2023</a:t>
            </a:fld>
            <a:endParaRPr lang="en-GB"/>
          </a:p>
        </p:txBody>
      </p:sp>
      <p:sp>
        <p:nvSpPr>
          <p:cNvPr id="8" name="Footer Placeholder 7">
            <a:extLst>
              <a:ext uri="{FF2B5EF4-FFF2-40B4-BE49-F238E27FC236}">
                <a16:creationId xmlns:a16="http://schemas.microsoft.com/office/drawing/2014/main" id="{06002AE1-2317-4E5A-B166-4104FA8F071A}"/>
              </a:ext>
            </a:extLst>
          </p:cNvPr>
          <p:cNvSpPr>
            <a:spLocks noGrp="1"/>
          </p:cNvSpPr>
          <p:nvPr>
            <p:ph type="ftr" sz="quarter" idx="29"/>
          </p:nvPr>
        </p:nvSpPr>
        <p:spPr/>
        <p:txBody>
          <a:bodyPr/>
          <a:lstStyle/>
          <a:p>
            <a:endParaRPr lang="en-GB"/>
          </a:p>
        </p:txBody>
      </p:sp>
      <p:sp>
        <p:nvSpPr>
          <p:cNvPr id="11" name="Slide Number Placeholder 10">
            <a:extLst>
              <a:ext uri="{FF2B5EF4-FFF2-40B4-BE49-F238E27FC236}">
                <a16:creationId xmlns:a16="http://schemas.microsoft.com/office/drawing/2014/main" id="{DFB4A4D5-34F7-4B9E-9971-87C022586B14}"/>
              </a:ext>
            </a:extLst>
          </p:cNvPr>
          <p:cNvSpPr>
            <a:spLocks noGrp="1"/>
          </p:cNvSpPr>
          <p:nvPr>
            <p:ph type="sldNum" sz="quarter" idx="30"/>
          </p:nvPr>
        </p:nvSpPr>
        <p:spPr/>
        <p:txBody>
          <a:bodyPr/>
          <a:lstStyle/>
          <a:p>
            <a:fld id="{9F9F533D-B52E-4A2F-BF72-0ADD2D94BD75}" type="slidenum">
              <a:rPr lang="en-GB" smtClean="0"/>
              <a:pPr/>
              <a:t>‹#›</a:t>
            </a:fld>
            <a:endParaRPr lang="en-GB"/>
          </a:p>
        </p:txBody>
      </p:sp>
      <p:sp>
        <p:nvSpPr>
          <p:cNvPr id="4" name="Text Placeholder 3">
            <a:extLst>
              <a:ext uri="{FF2B5EF4-FFF2-40B4-BE49-F238E27FC236}">
                <a16:creationId xmlns:a16="http://schemas.microsoft.com/office/drawing/2014/main" id="{18D9C632-48DD-68F1-C98B-0AA2BE39A14E}"/>
              </a:ext>
            </a:extLst>
          </p:cNvPr>
          <p:cNvSpPr>
            <a:spLocks noGrp="1"/>
          </p:cNvSpPr>
          <p:nvPr>
            <p:ph type="body" sz="quarter" idx="31" hasCustomPrompt="1"/>
          </p:nvPr>
        </p:nvSpPr>
        <p:spPr>
          <a:xfrm>
            <a:off x="365125" y="5792400"/>
            <a:ext cx="7555231" cy="298800"/>
          </a:xfrm>
        </p:spPr>
        <p:txBody>
          <a:bodyPr lIns="0" tIns="72000" rIns="0" bIns="72000" anchor="b">
            <a:noAutofit/>
          </a:bodyPr>
          <a:lstStyle>
            <a:lvl1pPr marL="0" indent="0">
              <a:spcBef>
                <a:spcPts val="0"/>
              </a:spcBef>
              <a:spcAft>
                <a:spcPts val="0"/>
              </a:spcAft>
              <a:buNone/>
              <a:defRPr sz="1200"/>
            </a:lvl1pPr>
            <a:lvl2pPr marL="357542" indent="0">
              <a:spcBef>
                <a:spcPts val="0"/>
              </a:spcBef>
              <a:spcAft>
                <a:spcPts val="0"/>
              </a:spcAft>
              <a:buNone/>
              <a:defRPr/>
            </a:lvl2pPr>
            <a:lvl3pPr marL="719982" indent="0">
              <a:spcBef>
                <a:spcPts val="0"/>
              </a:spcBef>
              <a:spcAft>
                <a:spcPts val="0"/>
              </a:spcAft>
              <a:buNone/>
              <a:defRPr/>
            </a:lvl3pPr>
            <a:lvl4pPr marL="1081424" indent="0">
              <a:spcBef>
                <a:spcPts val="0"/>
              </a:spcBef>
              <a:spcAft>
                <a:spcPts val="0"/>
              </a:spcAft>
              <a:buNone/>
              <a:defRPr/>
            </a:lvl4pPr>
            <a:lvl5pPr marL="1439964" indent="0">
              <a:spcBef>
                <a:spcPts val="0"/>
              </a:spcBef>
              <a:spcAft>
                <a:spcPts val="0"/>
              </a:spcAft>
              <a:buNone/>
              <a:defRPr/>
            </a:lvl5pPr>
          </a:lstStyle>
          <a:p>
            <a:pPr lvl="0"/>
            <a:r>
              <a:rPr lang="en-US"/>
              <a:t>Insert Source text</a:t>
            </a:r>
          </a:p>
        </p:txBody>
      </p:sp>
      <p:sp>
        <p:nvSpPr>
          <p:cNvPr id="10" name="Title 1">
            <a:extLst>
              <a:ext uri="{FF2B5EF4-FFF2-40B4-BE49-F238E27FC236}">
                <a16:creationId xmlns:a16="http://schemas.microsoft.com/office/drawing/2014/main" id="{C102126E-B6A8-2921-6EF1-1AB371E2B266}"/>
              </a:ext>
            </a:extLst>
          </p:cNvPr>
          <p:cNvSpPr>
            <a:spLocks noGrp="1"/>
          </p:cNvSpPr>
          <p:nvPr>
            <p:ph type="title"/>
          </p:nvPr>
        </p:nvSpPr>
        <p:spPr>
          <a:xfrm>
            <a:off x="365126" y="242888"/>
            <a:ext cx="7554912" cy="430887"/>
          </a:xfrm>
        </p:spPr>
        <p:txBody>
          <a:bodyPr/>
          <a:lstStyle/>
          <a:p>
            <a:r>
              <a:rPr lang="en-GB"/>
              <a:t>Click to edit Master title style</a:t>
            </a:r>
            <a:endParaRPr lang="en-US"/>
          </a:p>
        </p:txBody>
      </p:sp>
      <p:sp>
        <p:nvSpPr>
          <p:cNvPr id="13" name="Subtitle 2">
            <a:extLst>
              <a:ext uri="{FF2B5EF4-FFF2-40B4-BE49-F238E27FC236}">
                <a16:creationId xmlns:a16="http://schemas.microsoft.com/office/drawing/2014/main" id="{6475D3A0-2D66-AC67-134B-77A55D269BD2}"/>
              </a:ext>
            </a:extLst>
          </p:cNvPr>
          <p:cNvSpPr>
            <a:spLocks noGrp="1"/>
          </p:cNvSpPr>
          <p:nvPr>
            <p:ph type="subTitle" idx="1" hasCustomPrompt="1"/>
          </p:nvPr>
        </p:nvSpPr>
        <p:spPr>
          <a:xfrm>
            <a:off x="365125" y="694950"/>
            <a:ext cx="7554913"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5" name="Freeform: Shape 14">
            <a:extLst>
              <a:ext uri="{FF2B5EF4-FFF2-40B4-BE49-F238E27FC236}">
                <a16:creationId xmlns:a16="http://schemas.microsoft.com/office/drawing/2014/main" id="{721FF2E9-41D3-FCB0-8100-2CB5AD7B0637}"/>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598639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mage and Text 5">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7C1E2B43-F98E-82F3-DBAA-FC13402D7C79}"/>
              </a:ext>
            </a:extLst>
          </p:cNvPr>
          <p:cNvSpPr>
            <a:spLocks noGrp="1"/>
          </p:cNvSpPr>
          <p:nvPr>
            <p:ph type="pic" sz="quarter" idx="14" hasCustomPrompt="1"/>
          </p:nvPr>
        </p:nvSpPr>
        <p:spPr>
          <a:xfrm>
            <a:off x="4270375" y="242888"/>
            <a:ext cx="7554914" cy="5848312"/>
          </a:xfrm>
          <a:custGeom>
            <a:avLst/>
            <a:gdLst>
              <a:gd name="connsiteX0" fmla="*/ 2145019 w 7554914"/>
              <a:gd name="connsiteY0" fmla="*/ 0 h 5848312"/>
              <a:gd name="connsiteX1" fmla="*/ 7370751 w 7554914"/>
              <a:gd name="connsiteY1" fmla="*/ 0 h 5848312"/>
              <a:gd name="connsiteX2" fmla="*/ 7554914 w 7554914"/>
              <a:gd name="connsiteY2" fmla="*/ 184163 h 5848312"/>
              <a:gd name="connsiteX3" fmla="*/ 7554914 w 7554914"/>
              <a:gd name="connsiteY3" fmla="*/ 5664149 h 5848312"/>
              <a:gd name="connsiteX4" fmla="*/ 7370751 w 7554914"/>
              <a:gd name="connsiteY4" fmla="*/ 5848312 h 5848312"/>
              <a:gd name="connsiteX5" fmla="*/ 184163 w 7554914"/>
              <a:gd name="connsiteY5" fmla="*/ 5848312 h 5848312"/>
              <a:gd name="connsiteX6" fmla="*/ 0 w 7554914"/>
              <a:gd name="connsiteY6" fmla="*/ 5664149 h 5848312"/>
              <a:gd name="connsiteX7" fmla="*/ 0 w 7554914"/>
              <a:gd name="connsiteY7" fmla="*/ 2161063 h 5848312"/>
              <a:gd name="connsiteX8" fmla="*/ 38324 w 7554914"/>
              <a:gd name="connsiteY8" fmla="*/ 2036037 h 5848312"/>
              <a:gd name="connsiteX9" fmla="*/ 1172960 w 7554914"/>
              <a:gd name="connsiteY9" fmla="*/ 1360305 h 5848312"/>
              <a:gd name="connsiteX10" fmla="*/ 1236325 w 7554914"/>
              <a:gd name="connsiteY10" fmla="*/ 1296939 h 5848312"/>
              <a:gd name="connsiteX11" fmla="*/ 1236325 w 7554914"/>
              <a:gd name="connsiteY11" fmla="*/ 927309 h 5848312"/>
              <a:gd name="connsiteX12" fmla="*/ 1977178 w 7554914"/>
              <a:gd name="connsiteY12" fmla="*/ 16657 h 5848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54914" h="5848312">
                <a:moveTo>
                  <a:pt x="2145019" y="0"/>
                </a:moveTo>
                <a:lnTo>
                  <a:pt x="7370751" y="0"/>
                </a:lnTo>
                <a:cubicBezTo>
                  <a:pt x="7472461" y="0"/>
                  <a:pt x="7554914" y="82453"/>
                  <a:pt x="7554914" y="184163"/>
                </a:cubicBezTo>
                <a:lnTo>
                  <a:pt x="7554914" y="5664149"/>
                </a:lnTo>
                <a:cubicBezTo>
                  <a:pt x="7554914" y="5765859"/>
                  <a:pt x="7472461" y="5848312"/>
                  <a:pt x="7370751" y="5848312"/>
                </a:cubicBezTo>
                <a:lnTo>
                  <a:pt x="184163" y="5848312"/>
                </a:lnTo>
                <a:cubicBezTo>
                  <a:pt x="82453" y="5848312"/>
                  <a:pt x="0" y="5765859"/>
                  <a:pt x="0" y="5664149"/>
                </a:cubicBezTo>
                <a:lnTo>
                  <a:pt x="0" y="2161063"/>
                </a:lnTo>
                <a:lnTo>
                  <a:pt x="38324" y="2036037"/>
                </a:lnTo>
                <a:cubicBezTo>
                  <a:pt x="232381" y="1588024"/>
                  <a:pt x="681881" y="1376146"/>
                  <a:pt x="1172960" y="1360305"/>
                </a:cubicBezTo>
                <a:cubicBezTo>
                  <a:pt x="1215204" y="1360305"/>
                  <a:pt x="1236325" y="1328624"/>
                  <a:pt x="1236325" y="1296939"/>
                </a:cubicBezTo>
                <a:lnTo>
                  <a:pt x="1236325" y="927309"/>
                </a:lnTo>
                <a:cubicBezTo>
                  <a:pt x="1236325" y="474509"/>
                  <a:pt x="1551669" y="102568"/>
                  <a:pt x="1977178" y="16657"/>
                </a:cubicBezTo>
                <a:close/>
              </a:path>
            </a:pathLst>
          </a:custGeom>
          <a:solidFill>
            <a:schemeClr val="bg1">
              <a:lumMod val="95000"/>
            </a:schemeClr>
          </a:solidFill>
          <a:ln>
            <a:noFill/>
          </a:ln>
        </p:spPr>
        <p:txBody>
          <a:bodyPr wrap="square" lIns="180000" tIns="576000" bIns="72000" anchor="ctr">
            <a:noAutofit/>
          </a:bodyPr>
          <a:lstStyle>
            <a:lvl1pPr marL="0" indent="0" algn="ctr">
              <a:buNone/>
              <a:defRPr sz="2200" i="0" baseline="0">
                <a:solidFill>
                  <a:schemeClr val="tx1"/>
                </a:solidFill>
              </a:defRPr>
            </a:lvl1pPr>
          </a:lstStyle>
          <a:p>
            <a:r>
              <a:rPr lang="en-GB"/>
              <a:t>[Click here to insert image]</a:t>
            </a:r>
            <a:br>
              <a:rPr lang="en-GB"/>
            </a:br>
            <a:br>
              <a:rPr lang="en-GB"/>
            </a:br>
            <a:br>
              <a:rPr lang="en-GB"/>
            </a:br>
            <a:br>
              <a:rPr lang="en-GB"/>
            </a:br>
            <a:br>
              <a:rPr lang="en-GB"/>
            </a:br>
            <a:br>
              <a:rPr lang="en-GB"/>
            </a:br>
            <a:br>
              <a:rPr lang="en-GB"/>
            </a:br>
            <a:r>
              <a:rPr lang="en-GB"/>
              <a:t>[</a:t>
            </a:r>
            <a:r>
              <a:rPr lang="en-US"/>
              <a:t>The image can then be scaled within the frame by using the ‘Crop’ feature in the ‘Picture Format’ tab of the ribbon. Right click on image to add/edit alt text</a:t>
            </a:r>
            <a:r>
              <a:rPr lang="en-GB"/>
              <a:t>]</a:t>
            </a:r>
          </a:p>
        </p:txBody>
      </p:sp>
      <p:sp>
        <p:nvSpPr>
          <p:cNvPr id="9" name="Text Placeholder 6"/>
          <p:cNvSpPr>
            <a:spLocks noGrp="1"/>
          </p:cNvSpPr>
          <p:nvPr>
            <p:ph type="body" sz="quarter" idx="13" hasCustomPrompt="1"/>
          </p:nvPr>
        </p:nvSpPr>
        <p:spPr>
          <a:xfrm>
            <a:off x="365126" y="1304101"/>
            <a:ext cx="3652839" cy="4490737"/>
          </a:xfrm>
          <a:prstGeom prst="rect">
            <a:avLst/>
          </a:prstGeom>
        </p:spPr>
        <p:txBody>
          <a:bodyPr lIns="0" tIns="180000" rIns="0" bIns="180000">
            <a:noAutofit/>
          </a:bodyPr>
          <a:lstStyle>
            <a:lvl1pPr marL="359991" indent="-359991">
              <a:buClr>
                <a:schemeClr val="tx2"/>
              </a:buClr>
              <a:buFont typeface="Arial" panose="020B0604020202020204" pitchFamily="34" charset="0"/>
              <a:buChar char="•"/>
              <a:defRPr/>
            </a:lvl1pPr>
            <a:lvl2pPr marL="717533" indent="-359991">
              <a:buClr>
                <a:schemeClr val="tx1"/>
              </a:buClr>
              <a:buFont typeface="Arial" panose="020B0604020202020204" pitchFamily="34" charset="0"/>
              <a:buChar char="-"/>
              <a:defRPr/>
            </a:lvl2pPr>
            <a:lvl3pPr marL="1079973" indent="-359991">
              <a:buClr>
                <a:schemeClr val="tx1"/>
              </a:buClr>
              <a:buFont typeface="Arial" panose="020B0604020202020204" pitchFamily="34" charset="0"/>
              <a:buChar char="-"/>
              <a:defRPr/>
            </a:lvl3pPr>
            <a:lvl4pPr marL="1441415" indent="-359991">
              <a:buClr>
                <a:schemeClr val="tx1"/>
              </a:buClr>
              <a:buFont typeface="Arial" panose="020B0604020202020204" pitchFamily="34" charset="0"/>
              <a:buChar char="-"/>
              <a:defRPr/>
            </a:lvl4pPr>
            <a:lvl5pPr marL="1799955" indent="-359991">
              <a:buClr>
                <a:schemeClr val="tx1"/>
              </a:buClr>
              <a:buFont typeface="Arial" panose="020B0604020202020204" pitchFamily="34" charset="0"/>
              <a:buChar char="-"/>
              <a:defRPr/>
            </a:lvl5pPr>
          </a:lstStyle>
          <a:p>
            <a:pPr lvl="0"/>
            <a:r>
              <a:rPr lang="en-GB"/>
              <a:t>Click to enter text content.</a:t>
            </a:r>
            <a:br>
              <a:rPr lang="en-GB"/>
            </a:br>
            <a:r>
              <a:rPr lang="en-US"/>
              <a:t>If text content appears too large please reduce the size of the font.</a:t>
            </a:r>
            <a:endParaRPr lang="en-GB"/>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4E1E8257-6B8C-4088-985E-4C3DCEE9DEB1}"/>
              </a:ext>
            </a:extLst>
          </p:cNvPr>
          <p:cNvSpPr>
            <a:spLocks noGrp="1"/>
          </p:cNvSpPr>
          <p:nvPr>
            <p:ph type="dt" sz="half" idx="28"/>
          </p:nvPr>
        </p:nvSpPr>
        <p:spPr/>
        <p:txBody>
          <a:bodyPr/>
          <a:lstStyle/>
          <a:p>
            <a:fld id="{E018087B-459D-4729-B449-CCF6702E8E13}" type="datetime4">
              <a:rPr lang="en-GB" smtClean="0"/>
              <a:t>17 March 2023</a:t>
            </a:fld>
            <a:endParaRPr lang="en-GB"/>
          </a:p>
        </p:txBody>
      </p:sp>
      <p:sp>
        <p:nvSpPr>
          <p:cNvPr id="8" name="Footer Placeholder 7">
            <a:extLst>
              <a:ext uri="{FF2B5EF4-FFF2-40B4-BE49-F238E27FC236}">
                <a16:creationId xmlns:a16="http://schemas.microsoft.com/office/drawing/2014/main" id="{06002AE1-2317-4E5A-B166-4104FA8F071A}"/>
              </a:ext>
            </a:extLst>
          </p:cNvPr>
          <p:cNvSpPr>
            <a:spLocks noGrp="1"/>
          </p:cNvSpPr>
          <p:nvPr>
            <p:ph type="ftr" sz="quarter" idx="29"/>
          </p:nvPr>
        </p:nvSpPr>
        <p:spPr/>
        <p:txBody>
          <a:bodyPr/>
          <a:lstStyle/>
          <a:p>
            <a:endParaRPr lang="en-GB"/>
          </a:p>
        </p:txBody>
      </p:sp>
      <p:sp>
        <p:nvSpPr>
          <p:cNvPr id="11" name="Slide Number Placeholder 10">
            <a:extLst>
              <a:ext uri="{FF2B5EF4-FFF2-40B4-BE49-F238E27FC236}">
                <a16:creationId xmlns:a16="http://schemas.microsoft.com/office/drawing/2014/main" id="{DFB4A4D5-34F7-4B9E-9971-87C022586B14}"/>
              </a:ext>
            </a:extLst>
          </p:cNvPr>
          <p:cNvSpPr>
            <a:spLocks noGrp="1"/>
          </p:cNvSpPr>
          <p:nvPr>
            <p:ph type="sldNum" sz="quarter" idx="30"/>
          </p:nvPr>
        </p:nvSpPr>
        <p:spPr/>
        <p:txBody>
          <a:bodyPr/>
          <a:lstStyle/>
          <a:p>
            <a:fld id="{9F9F533D-B52E-4A2F-BF72-0ADD2D94BD75}" type="slidenum">
              <a:rPr lang="en-GB" smtClean="0"/>
              <a:pPr/>
              <a:t>‹#›</a:t>
            </a:fld>
            <a:endParaRPr lang="en-GB"/>
          </a:p>
        </p:txBody>
      </p:sp>
      <p:sp>
        <p:nvSpPr>
          <p:cNvPr id="4" name="Text Placeholder 3">
            <a:extLst>
              <a:ext uri="{FF2B5EF4-FFF2-40B4-BE49-F238E27FC236}">
                <a16:creationId xmlns:a16="http://schemas.microsoft.com/office/drawing/2014/main" id="{18D9C632-48DD-68F1-C98B-0AA2BE39A14E}"/>
              </a:ext>
            </a:extLst>
          </p:cNvPr>
          <p:cNvSpPr>
            <a:spLocks noGrp="1"/>
          </p:cNvSpPr>
          <p:nvPr>
            <p:ph type="body" sz="quarter" idx="31" hasCustomPrompt="1"/>
          </p:nvPr>
        </p:nvSpPr>
        <p:spPr>
          <a:xfrm>
            <a:off x="365126" y="5792400"/>
            <a:ext cx="3652993" cy="298800"/>
          </a:xfrm>
        </p:spPr>
        <p:txBody>
          <a:bodyPr lIns="0" tIns="72000" rIns="0" bIns="72000" anchor="b">
            <a:noAutofit/>
          </a:bodyPr>
          <a:lstStyle>
            <a:lvl1pPr marL="0" indent="0">
              <a:spcBef>
                <a:spcPts val="0"/>
              </a:spcBef>
              <a:spcAft>
                <a:spcPts val="0"/>
              </a:spcAft>
              <a:buNone/>
              <a:defRPr sz="1200"/>
            </a:lvl1pPr>
            <a:lvl2pPr marL="357542" indent="0">
              <a:spcBef>
                <a:spcPts val="0"/>
              </a:spcBef>
              <a:spcAft>
                <a:spcPts val="0"/>
              </a:spcAft>
              <a:buNone/>
              <a:defRPr/>
            </a:lvl2pPr>
            <a:lvl3pPr marL="719982" indent="0">
              <a:spcBef>
                <a:spcPts val="0"/>
              </a:spcBef>
              <a:spcAft>
                <a:spcPts val="0"/>
              </a:spcAft>
              <a:buNone/>
              <a:defRPr/>
            </a:lvl3pPr>
            <a:lvl4pPr marL="1081424" indent="0">
              <a:spcBef>
                <a:spcPts val="0"/>
              </a:spcBef>
              <a:spcAft>
                <a:spcPts val="0"/>
              </a:spcAft>
              <a:buNone/>
              <a:defRPr/>
            </a:lvl4pPr>
            <a:lvl5pPr marL="1439964" indent="0">
              <a:spcBef>
                <a:spcPts val="0"/>
              </a:spcBef>
              <a:spcAft>
                <a:spcPts val="0"/>
              </a:spcAft>
              <a:buNone/>
              <a:defRPr/>
            </a:lvl5pPr>
          </a:lstStyle>
          <a:p>
            <a:pPr lvl="0"/>
            <a:r>
              <a:rPr lang="en-US"/>
              <a:t>Insert Source text</a:t>
            </a:r>
          </a:p>
        </p:txBody>
      </p:sp>
      <p:sp>
        <p:nvSpPr>
          <p:cNvPr id="10" name="Title 1">
            <a:extLst>
              <a:ext uri="{FF2B5EF4-FFF2-40B4-BE49-F238E27FC236}">
                <a16:creationId xmlns:a16="http://schemas.microsoft.com/office/drawing/2014/main" id="{D08CFF33-B49E-9711-53F9-19D0CC0A16DD}"/>
              </a:ext>
            </a:extLst>
          </p:cNvPr>
          <p:cNvSpPr>
            <a:spLocks noGrp="1"/>
          </p:cNvSpPr>
          <p:nvPr>
            <p:ph type="title" hasCustomPrompt="1"/>
          </p:nvPr>
        </p:nvSpPr>
        <p:spPr>
          <a:xfrm>
            <a:off x="365126" y="242888"/>
            <a:ext cx="3905250" cy="430887"/>
          </a:xfrm>
        </p:spPr>
        <p:txBody>
          <a:bodyPr/>
          <a:lstStyle>
            <a:lvl1pPr>
              <a:defRPr/>
            </a:lvl1pPr>
          </a:lstStyle>
          <a:p>
            <a:r>
              <a:rPr lang="en-US"/>
              <a:t>Click to add title</a:t>
            </a:r>
          </a:p>
        </p:txBody>
      </p:sp>
      <p:sp>
        <p:nvSpPr>
          <p:cNvPr id="13" name="Subtitle 2">
            <a:extLst>
              <a:ext uri="{FF2B5EF4-FFF2-40B4-BE49-F238E27FC236}">
                <a16:creationId xmlns:a16="http://schemas.microsoft.com/office/drawing/2014/main" id="{FA3CE1FB-D5F5-92E1-9D34-DB8E8889C90B}"/>
              </a:ext>
            </a:extLst>
          </p:cNvPr>
          <p:cNvSpPr>
            <a:spLocks noGrp="1"/>
          </p:cNvSpPr>
          <p:nvPr>
            <p:ph type="subTitle" idx="1" hasCustomPrompt="1"/>
          </p:nvPr>
        </p:nvSpPr>
        <p:spPr>
          <a:xfrm>
            <a:off x="365125" y="694950"/>
            <a:ext cx="3905250"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5" name="Freeform: Shape 14">
            <a:extLst>
              <a:ext uri="{FF2B5EF4-FFF2-40B4-BE49-F238E27FC236}">
                <a16:creationId xmlns:a16="http://schemas.microsoft.com/office/drawing/2014/main" id="{CB91AF96-43AB-49E0-5AA2-71826DA96391}"/>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806955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mage and Text with Subheading">
    <p:spTree>
      <p:nvGrpSpPr>
        <p:cNvPr id="1" name=""/>
        <p:cNvGrpSpPr/>
        <p:nvPr/>
      </p:nvGrpSpPr>
      <p:grpSpPr>
        <a:xfrm>
          <a:off x="0" y="0"/>
          <a:ext cx="0" cy="0"/>
          <a:chOff x="0" y="0"/>
          <a:chExt cx="0" cy="0"/>
        </a:xfrm>
      </p:grpSpPr>
      <p:sp>
        <p:nvSpPr>
          <p:cNvPr id="16" name="Text Placeholder 6"/>
          <p:cNvSpPr>
            <a:spLocks noGrp="1"/>
          </p:cNvSpPr>
          <p:nvPr>
            <p:ph type="body" sz="quarter" idx="13" hasCustomPrompt="1"/>
          </p:nvPr>
        </p:nvSpPr>
        <p:spPr>
          <a:xfrm>
            <a:off x="365125" y="2100262"/>
            <a:ext cx="3652838" cy="3692137"/>
          </a:xfrm>
          <a:prstGeom prst="rect">
            <a:avLst/>
          </a:prstGeom>
        </p:spPr>
        <p:txBody>
          <a:bodyPr lIns="0" tIns="180000" rIns="0" bIns="180000">
            <a:noAutofit/>
          </a:bodyPr>
          <a:lstStyle>
            <a:lvl1pPr marL="0" indent="0">
              <a:buNone/>
              <a:defRPr sz="2200"/>
            </a:lvl1pPr>
          </a:lstStyle>
          <a:p>
            <a:pPr lvl="0"/>
            <a:r>
              <a:rPr lang="en-GB"/>
              <a:t>Click to enter text content.</a:t>
            </a:r>
            <a:br>
              <a:rPr lang="en-GB"/>
            </a:br>
            <a:r>
              <a:rPr lang="en-US"/>
              <a:t>If text content appears too large please reduce the size of the font.</a:t>
            </a:r>
            <a:endParaRPr lang="en-GB"/>
          </a:p>
        </p:txBody>
      </p:sp>
      <p:sp>
        <p:nvSpPr>
          <p:cNvPr id="7" name="Date Placeholder 6">
            <a:extLst>
              <a:ext uri="{FF2B5EF4-FFF2-40B4-BE49-F238E27FC236}">
                <a16:creationId xmlns:a16="http://schemas.microsoft.com/office/drawing/2014/main" id="{82120E7F-C0E1-48FE-9205-5741B91C8E6F}"/>
              </a:ext>
            </a:extLst>
          </p:cNvPr>
          <p:cNvSpPr>
            <a:spLocks noGrp="1"/>
          </p:cNvSpPr>
          <p:nvPr>
            <p:ph type="dt" sz="half" idx="28"/>
          </p:nvPr>
        </p:nvSpPr>
        <p:spPr/>
        <p:txBody>
          <a:bodyPr/>
          <a:lstStyle/>
          <a:p>
            <a:fld id="{2DC6169B-19DB-4994-BA6B-38503C57DC8A}" type="datetime4">
              <a:rPr lang="en-GB" smtClean="0"/>
              <a:t>17 March 2023</a:t>
            </a:fld>
            <a:endParaRPr lang="en-GB"/>
          </a:p>
        </p:txBody>
      </p:sp>
      <p:sp>
        <p:nvSpPr>
          <p:cNvPr id="8" name="Footer Placeholder 7">
            <a:extLst>
              <a:ext uri="{FF2B5EF4-FFF2-40B4-BE49-F238E27FC236}">
                <a16:creationId xmlns:a16="http://schemas.microsoft.com/office/drawing/2014/main" id="{AFC227CF-7C01-4C8F-A012-E6EC9EFFB1B0}"/>
              </a:ext>
            </a:extLst>
          </p:cNvPr>
          <p:cNvSpPr>
            <a:spLocks noGrp="1"/>
          </p:cNvSpPr>
          <p:nvPr>
            <p:ph type="ftr" sz="quarter" idx="29"/>
          </p:nvPr>
        </p:nvSpPr>
        <p:spPr/>
        <p:txBody>
          <a:bodyPr/>
          <a:lstStyle/>
          <a:p>
            <a:endParaRPr lang="en-GB"/>
          </a:p>
        </p:txBody>
      </p:sp>
      <p:sp>
        <p:nvSpPr>
          <p:cNvPr id="9" name="Slide Number Placeholder 8">
            <a:extLst>
              <a:ext uri="{FF2B5EF4-FFF2-40B4-BE49-F238E27FC236}">
                <a16:creationId xmlns:a16="http://schemas.microsoft.com/office/drawing/2014/main" id="{D3D4743C-0184-4AE6-8901-D4C4FE13116A}"/>
              </a:ext>
            </a:extLst>
          </p:cNvPr>
          <p:cNvSpPr>
            <a:spLocks noGrp="1"/>
          </p:cNvSpPr>
          <p:nvPr>
            <p:ph type="sldNum" sz="quarter" idx="30"/>
          </p:nvPr>
        </p:nvSpPr>
        <p:spPr/>
        <p:txBody>
          <a:bodyPr/>
          <a:lstStyle/>
          <a:p>
            <a:fld id="{9F9F533D-B52E-4A2F-BF72-0ADD2D94BD75}" type="slidenum">
              <a:rPr lang="en-GB" smtClean="0"/>
              <a:pPr/>
              <a:t>‹#›</a:t>
            </a:fld>
            <a:endParaRPr lang="en-GB"/>
          </a:p>
        </p:txBody>
      </p:sp>
      <p:sp>
        <p:nvSpPr>
          <p:cNvPr id="3" name="Text Placeholder 2">
            <a:extLst>
              <a:ext uri="{FF2B5EF4-FFF2-40B4-BE49-F238E27FC236}">
                <a16:creationId xmlns:a16="http://schemas.microsoft.com/office/drawing/2014/main" id="{557407D7-26D4-4453-5DC7-A7011EC7E218}"/>
              </a:ext>
            </a:extLst>
          </p:cNvPr>
          <p:cNvSpPr>
            <a:spLocks noGrp="1"/>
          </p:cNvSpPr>
          <p:nvPr>
            <p:ph type="body" sz="quarter" idx="31" hasCustomPrompt="1"/>
          </p:nvPr>
        </p:nvSpPr>
        <p:spPr>
          <a:xfrm>
            <a:off x="365126" y="5792400"/>
            <a:ext cx="3653156" cy="298800"/>
          </a:xfrm>
        </p:spPr>
        <p:txBody>
          <a:bodyPr lIns="0" tIns="72000" rIns="0" bIns="72000" anchor="b">
            <a:noAutofit/>
          </a:bodyPr>
          <a:lstStyle>
            <a:lvl1pPr marL="0" indent="0">
              <a:spcBef>
                <a:spcPts val="0"/>
              </a:spcBef>
              <a:spcAft>
                <a:spcPts val="0"/>
              </a:spcAft>
              <a:buNone/>
              <a:defRPr sz="1200"/>
            </a:lvl1pPr>
            <a:lvl2pPr marL="357542" indent="0">
              <a:buNone/>
              <a:defRPr/>
            </a:lvl2pPr>
            <a:lvl3pPr marL="719982" indent="0">
              <a:buNone/>
              <a:defRPr/>
            </a:lvl3pPr>
            <a:lvl4pPr marL="1081424" indent="0">
              <a:buNone/>
              <a:defRPr/>
            </a:lvl4pPr>
            <a:lvl5pPr marL="1439964" indent="0">
              <a:buNone/>
              <a:defRPr/>
            </a:lvl5pPr>
          </a:lstStyle>
          <a:p>
            <a:pPr lvl="0"/>
            <a:r>
              <a:rPr lang="en-US"/>
              <a:t>Insert Source text</a:t>
            </a:r>
          </a:p>
        </p:txBody>
      </p:sp>
      <p:sp>
        <p:nvSpPr>
          <p:cNvPr id="25" name="Text Placeholder 24">
            <a:extLst>
              <a:ext uri="{FF2B5EF4-FFF2-40B4-BE49-F238E27FC236}">
                <a16:creationId xmlns:a16="http://schemas.microsoft.com/office/drawing/2014/main" id="{0FC42DF1-9B7E-9A5C-E40E-35292FD97B55}"/>
              </a:ext>
            </a:extLst>
          </p:cNvPr>
          <p:cNvSpPr>
            <a:spLocks noGrp="1"/>
          </p:cNvSpPr>
          <p:nvPr>
            <p:ph type="body" sz="quarter" idx="32" hasCustomPrompt="1"/>
          </p:nvPr>
        </p:nvSpPr>
        <p:spPr>
          <a:xfrm>
            <a:off x="365126" y="1303338"/>
            <a:ext cx="3480970" cy="796925"/>
          </a:xfrm>
        </p:spPr>
        <p:txBody>
          <a:bodyPr lIns="0" tIns="72000" rIns="0" bIns="72000">
            <a:noAutofit/>
          </a:bodyPr>
          <a:lstStyle>
            <a:lvl1pPr marL="0" indent="0">
              <a:buNone/>
              <a:defRPr sz="2400" b="1">
                <a:solidFill>
                  <a:schemeClr val="tx2"/>
                </a:solidFill>
              </a:defRPr>
            </a:lvl1pPr>
            <a:lvl2pPr marL="357542" indent="0">
              <a:buNone/>
              <a:defRPr/>
            </a:lvl2pPr>
            <a:lvl3pPr marL="719982" indent="0">
              <a:buNone/>
              <a:defRPr/>
            </a:lvl3pPr>
            <a:lvl4pPr marL="1081424" indent="0">
              <a:buNone/>
              <a:defRPr/>
            </a:lvl4pPr>
            <a:lvl5pPr marL="1439964" indent="0">
              <a:buNone/>
              <a:defRPr/>
            </a:lvl5pPr>
          </a:lstStyle>
          <a:p>
            <a:pPr lvl="0"/>
            <a:r>
              <a:rPr lang="en-US"/>
              <a:t>Click to edit subheading text</a:t>
            </a:r>
            <a:endParaRPr lang="en-GB"/>
          </a:p>
        </p:txBody>
      </p:sp>
      <p:sp>
        <p:nvSpPr>
          <p:cNvPr id="19" name="Picture Placeholder 18">
            <a:extLst>
              <a:ext uri="{FF2B5EF4-FFF2-40B4-BE49-F238E27FC236}">
                <a16:creationId xmlns:a16="http://schemas.microsoft.com/office/drawing/2014/main" id="{842A83F9-173D-2F5C-840B-653949B4C528}"/>
              </a:ext>
            </a:extLst>
          </p:cNvPr>
          <p:cNvSpPr>
            <a:spLocks noGrp="1"/>
          </p:cNvSpPr>
          <p:nvPr>
            <p:ph type="pic" sz="quarter" idx="14" hasCustomPrompt="1"/>
          </p:nvPr>
        </p:nvSpPr>
        <p:spPr>
          <a:xfrm>
            <a:off x="3848179" y="1303337"/>
            <a:ext cx="7977108" cy="4787900"/>
          </a:xfrm>
          <a:custGeom>
            <a:avLst/>
            <a:gdLst>
              <a:gd name="connsiteX0" fmla="*/ 594703 w 7977108"/>
              <a:gd name="connsiteY0" fmla="*/ 0 h 4787900"/>
              <a:gd name="connsiteX1" fmla="*/ 7804600 w 7977108"/>
              <a:gd name="connsiteY1" fmla="*/ 0 h 4787900"/>
              <a:gd name="connsiteX2" fmla="*/ 7977108 w 7977108"/>
              <a:gd name="connsiteY2" fmla="*/ 172508 h 4787900"/>
              <a:gd name="connsiteX3" fmla="*/ 7977108 w 7977108"/>
              <a:gd name="connsiteY3" fmla="*/ 4615392 h 4787900"/>
              <a:gd name="connsiteX4" fmla="*/ 7804600 w 7977108"/>
              <a:gd name="connsiteY4" fmla="*/ 4787900 h 4787900"/>
              <a:gd name="connsiteX5" fmla="*/ 594703 w 7977108"/>
              <a:gd name="connsiteY5" fmla="*/ 4787900 h 4787900"/>
              <a:gd name="connsiteX6" fmla="*/ 422195 w 7977108"/>
              <a:gd name="connsiteY6" fmla="*/ 4615392 h 4787900"/>
              <a:gd name="connsiteX7" fmla="*/ 422195 w 7977108"/>
              <a:gd name="connsiteY7" fmla="*/ 1002316 h 4787900"/>
              <a:gd name="connsiteX8" fmla="*/ 419981 w 7977108"/>
              <a:gd name="connsiteY8" fmla="*/ 976226 h 4787900"/>
              <a:gd name="connsiteX9" fmla="*/ 7859 w 7977108"/>
              <a:gd name="connsiteY9" fmla="*/ 614915 h 4787900"/>
              <a:gd name="connsiteX10" fmla="*/ 7859 w 7977108"/>
              <a:gd name="connsiteY10" fmla="*/ 597453 h 4787900"/>
              <a:gd name="connsiteX11" fmla="*/ 419981 w 7977108"/>
              <a:gd name="connsiteY11" fmla="*/ 236137 h 4787900"/>
              <a:gd name="connsiteX12" fmla="*/ 422195 w 7977108"/>
              <a:gd name="connsiteY12" fmla="*/ 210041 h 4787900"/>
              <a:gd name="connsiteX13" fmla="*/ 422195 w 7977108"/>
              <a:gd name="connsiteY13" fmla="*/ 172508 h 4787900"/>
              <a:gd name="connsiteX14" fmla="*/ 594703 w 7977108"/>
              <a:gd name="connsiteY14" fmla="*/ 0 h 478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77108" h="4787900">
                <a:moveTo>
                  <a:pt x="594703" y="0"/>
                </a:moveTo>
                <a:lnTo>
                  <a:pt x="7804600" y="0"/>
                </a:lnTo>
                <a:cubicBezTo>
                  <a:pt x="7899874" y="0"/>
                  <a:pt x="7977108" y="77234"/>
                  <a:pt x="7977108" y="172508"/>
                </a:cubicBezTo>
                <a:lnTo>
                  <a:pt x="7977108" y="4615392"/>
                </a:lnTo>
                <a:cubicBezTo>
                  <a:pt x="7977108" y="4710666"/>
                  <a:pt x="7899874" y="4787900"/>
                  <a:pt x="7804600" y="4787900"/>
                </a:cubicBezTo>
                <a:lnTo>
                  <a:pt x="594703" y="4787900"/>
                </a:lnTo>
                <a:cubicBezTo>
                  <a:pt x="499429" y="4787900"/>
                  <a:pt x="422195" y="4710666"/>
                  <a:pt x="422195" y="4615392"/>
                </a:cubicBezTo>
                <a:lnTo>
                  <a:pt x="422195" y="1002316"/>
                </a:lnTo>
                <a:lnTo>
                  <a:pt x="419981" y="976226"/>
                </a:lnTo>
                <a:cubicBezTo>
                  <a:pt x="387560" y="794064"/>
                  <a:pt x="243169" y="679089"/>
                  <a:pt x="7859" y="614915"/>
                </a:cubicBezTo>
                <a:cubicBezTo>
                  <a:pt x="-2620" y="611423"/>
                  <a:pt x="-2620" y="600944"/>
                  <a:pt x="7859" y="597453"/>
                </a:cubicBezTo>
                <a:cubicBezTo>
                  <a:pt x="243169" y="533278"/>
                  <a:pt x="387560" y="418299"/>
                  <a:pt x="419981" y="236137"/>
                </a:cubicBezTo>
                <a:lnTo>
                  <a:pt x="422195" y="210041"/>
                </a:lnTo>
                <a:lnTo>
                  <a:pt x="422195" y="172508"/>
                </a:lnTo>
                <a:cubicBezTo>
                  <a:pt x="422195" y="77234"/>
                  <a:pt x="499429" y="0"/>
                  <a:pt x="594703" y="0"/>
                </a:cubicBezTo>
                <a:close/>
              </a:path>
            </a:pathLst>
          </a:custGeom>
          <a:solidFill>
            <a:schemeClr val="bg1">
              <a:lumMod val="95000"/>
            </a:schemeClr>
          </a:solidFill>
          <a:ln>
            <a:noFill/>
          </a:ln>
        </p:spPr>
        <p:txBody>
          <a:bodyPr wrap="square" lIns="900000" tIns="216000" rIns="540000" bIns="72000" anchor="ctr">
            <a:noAutofit/>
          </a:bodyPr>
          <a:lstStyle>
            <a:lvl1pPr marL="0" indent="0" algn="ctr">
              <a:lnSpc>
                <a:spcPct val="100000"/>
              </a:lnSpc>
              <a:buNone/>
              <a:defRPr sz="2200" i="0" baseline="0">
                <a:solidFill>
                  <a:schemeClr val="tx1"/>
                </a:solidFill>
              </a:defRPr>
            </a:lvl1pPr>
          </a:lstStyle>
          <a:p>
            <a:r>
              <a:rPr lang="en-GB"/>
              <a:t>[Click here to insert image]</a:t>
            </a:r>
            <a:br>
              <a:rPr lang="en-GB"/>
            </a:br>
            <a:br>
              <a:rPr lang="en-GB"/>
            </a:br>
            <a:br>
              <a:rPr lang="en-GB"/>
            </a:br>
            <a:br>
              <a:rPr lang="en-GB"/>
            </a:br>
            <a:br>
              <a:rPr lang="en-GB"/>
            </a:br>
            <a:br>
              <a:rPr lang="en-GB"/>
            </a:br>
            <a:r>
              <a:rPr lang="en-GB"/>
              <a:t>[</a:t>
            </a:r>
            <a:r>
              <a:rPr lang="en-US"/>
              <a:t>The image can then be scaled within the frame by using the ‘Crop’ feature in the ‘Picture Format’ tab of the ribbon. Right click on image to add/edit alt text</a:t>
            </a:r>
            <a:r>
              <a:rPr lang="en-GB"/>
              <a:t>]</a:t>
            </a:r>
          </a:p>
        </p:txBody>
      </p:sp>
      <p:sp>
        <p:nvSpPr>
          <p:cNvPr id="11" name="Title 1">
            <a:extLst>
              <a:ext uri="{FF2B5EF4-FFF2-40B4-BE49-F238E27FC236}">
                <a16:creationId xmlns:a16="http://schemas.microsoft.com/office/drawing/2014/main" id="{7E92BEDA-CC1A-B239-4AEA-C3F37E214629}"/>
              </a:ext>
            </a:extLst>
          </p:cNvPr>
          <p:cNvSpPr>
            <a:spLocks noGrp="1"/>
          </p:cNvSpPr>
          <p:nvPr>
            <p:ph type="title"/>
          </p:nvPr>
        </p:nvSpPr>
        <p:spPr>
          <a:xfrm>
            <a:off x="365125" y="242888"/>
            <a:ext cx="11460163" cy="430887"/>
          </a:xfrm>
        </p:spPr>
        <p:txBody>
          <a:bodyPr/>
          <a:lstStyle/>
          <a:p>
            <a:r>
              <a:rPr lang="en-GB"/>
              <a:t>Click to edit Master title style</a:t>
            </a:r>
            <a:endParaRPr lang="en-US"/>
          </a:p>
        </p:txBody>
      </p:sp>
      <p:sp>
        <p:nvSpPr>
          <p:cNvPr id="13" name="Subtitle 2">
            <a:extLst>
              <a:ext uri="{FF2B5EF4-FFF2-40B4-BE49-F238E27FC236}">
                <a16:creationId xmlns:a16="http://schemas.microsoft.com/office/drawing/2014/main" id="{0750812B-2C47-57D4-77B8-4674E64952EE}"/>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5" name="Freeform: Shape 14">
            <a:extLst>
              <a:ext uri="{FF2B5EF4-FFF2-40B4-BE49-F238E27FC236}">
                <a16:creationId xmlns:a16="http://schemas.microsoft.com/office/drawing/2014/main" id="{7DE5D052-D1E8-918C-87BF-6E3142B87FEF}"/>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3339169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 Image and Text 1">
    <p:spTree>
      <p:nvGrpSpPr>
        <p:cNvPr id="1" name=""/>
        <p:cNvGrpSpPr/>
        <p:nvPr/>
      </p:nvGrpSpPr>
      <p:grpSpPr>
        <a:xfrm>
          <a:off x="0" y="0"/>
          <a:ext cx="0" cy="0"/>
          <a:chOff x="0" y="0"/>
          <a:chExt cx="0" cy="0"/>
        </a:xfrm>
      </p:grpSpPr>
      <p:sp>
        <p:nvSpPr>
          <p:cNvPr id="19" name="Text Placeholder 6"/>
          <p:cNvSpPr>
            <a:spLocks noGrp="1"/>
          </p:cNvSpPr>
          <p:nvPr>
            <p:ph type="body" sz="quarter" idx="13" hasCustomPrompt="1"/>
          </p:nvPr>
        </p:nvSpPr>
        <p:spPr>
          <a:xfrm>
            <a:off x="365126" y="1303338"/>
            <a:ext cx="5602288" cy="4785927"/>
          </a:xfrm>
          <a:prstGeom prst="rect">
            <a:avLst/>
          </a:prstGeom>
        </p:spPr>
        <p:txBody>
          <a:bodyPr lIns="0" tIns="180000" rIns="0" bIns="180000">
            <a:noAutofit/>
          </a:bodyPr>
          <a:lstStyle>
            <a:lvl1pPr marL="359991" indent="-359991">
              <a:buClr>
                <a:schemeClr val="tx2"/>
              </a:buClr>
              <a:buFont typeface="Arial" panose="020B0604020202020204" pitchFamily="34" charset="0"/>
              <a:buChar char="•"/>
              <a:defRPr/>
            </a:lvl1pPr>
            <a:lvl2pPr marL="717533" indent="-359991">
              <a:buClr>
                <a:schemeClr val="tx1"/>
              </a:buClr>
              <a:buFont typeface="Arial" panose="020B0604020202020204" pitchFamily="34" charset="0"/>
              <a:buChar char="-"/>
              <a:defRPr/>
            </a:lvl2pPr>
            <a:lvl3pPr marL="1079973" indent="-359991">
              <a:buClr>
                <a:schemeClr val="tx1"/>
              </a:buClr>
              <a:buFont typeface="Arial" panose="020B0604020202020204" pitchFamily="34" charset="0"/>
              <a:buChar char="-"/>
              <a:defRPr/>
            </a:lvl3pPr>
            <a:lvl4pPr marL="1441415" indent="-359991">
              <a:buClr>
                <a:schemeClr val="tx1"/>
              </a:buClr>
              <a:buFont typeface="Arial" panose="020B0604020202020204" pitchFamily="34" charset="0"/>
              <a:buChar char="-"/>
              <a:defRPr/>
            </a:lvl4pPr>
            <a:lvl5pPr marL="1799955" indent="-359991">
              <a:buClr>
                <a:schemeClr val="tx1"/>
              </a:buClr>
              <a:buFont typeface="Arial" panose="020B0604020202020204" pitchFamily="34" charset="0"/>
              <a:buChar char="-"/>
              <a:defRPr/>
            </a:lvl5pPr>
          </a:lstStyle>
          <a:p>
            <a:pPr lvl="0"/>
            <a:r>
              <a:rPr lang="en-GB"/>
              <a:t>Click to enter text content. </a:t>
            </a:r>
            <a:r>
              <a:rPr lang="en-US"/>
              <a:t>If text content appears too large please reduce the size of the font.</a:t>
            </a:r>
            <a:endParaRPr lang="en-GB"/>
          </a:p>
          <a:p>
            <a:pPr lvl="1"/>
            <a:r>
              <a:rPr lang="en-GB"/>
              <a:t>Second level</a:t>
            </a:r>
          </a:p>
          <a:p>
            <a:pPr lvl="2"/>
            <a:r>
              <a:rPr lang="en-GB"/>
              <a:t>Third level</a:t>
            </a:r>
          </a:p>
          <a:p>
            <a:pPr lvl="3"/>
            <a:r>
              <a:rPr lang="en-GB"/>
              <a:t>Fourth level</a:t>
            </a:r>
          </a:p>
          <a:p>
            <a:pPr lvl="4"/>
            <a:r>
              <a:rPr lang="en-GB"/>
              <a:t>Fifth level</a:t>
            </a:r>
          </a:p>
        </p:txBody>
      </p:sp>
      <p:sp>
        <p:nvSpPr>
          <p:cNvPr id="20" name="Picture Placeholder 8"/>
          <p:cNvSpPr>
            <a:spLocks noGrp="1"/>
          </p:cNvSpPr>
          <p:nvPr>
            <p:ph type="pic" sz="quarter" idx="14" hasCustomPrompt="1"/>
          </p:nvPr>
        </p:nvSpPr>
        <p:spPr>
          <a:xfrm>
            <a:off x="6223001" y="1303338"/>
            <a:ext cx="5602288" cy="2049077"/>
          </a:xfrm>
          <a:prstGeom prst="roundRect">
            <a:avLst>
              <a:gd name="adj" fmla="val 8542"/>
            </a:avLst>
          </a:prstGeom>
          <a:solidFill>
            <a:schemeClr val="bg1">
              <a:lumMod val="95000"/>
            </a:schemeClr>
          </a:solidFill>
          <a:ln>
            <a:noFill/>
          </a:ln>
        </p:spPr>
        <p:txBody>
          <a:bodyPr lIns="0" tIns="180000" rIns="0" bIns="72000" anchor="ctr">
            <a:noAutofit/>
          </a:bodyPr>
          <a:lstStyle>
            <a:lvl1pPr marL="0" indent="0" algn="ctr">
              <a:buNone/>
              <a:defRPr sz="1600" i="0" baseline="0">
                <a:solidFill>
                  <a:schemeClr val="tx1"/>
                </a:solidFill>
              </a:defRPr>
            </a:lvl1pPr>
          </a:lstStyle>
          <a:p>
            <a:r>
              <a:rPr lang="en-GB"/>
              <a:t>[Click here to insert image]</a:t>
            </a:r>
            <a:br>
              <a:rPr lang="en-GB"/>
            </a:br>
            <a:br>
              <a:rPr lang="en-GB"/>
            </a:br>
            <a:br>
              <a:rPr lang="en-GB"/>
            </a:br>
            <a:r>
              <a:rPr lang="en-GB"/>
              <a:t>[</a:t>
            </a:r>
            <a:r>
              <a:rPr lang="en-US"/>
              <a:t>The image can then be scaled within the frame by </a:t>
            </a:r>
            <a:br>
              <a:rPr lang="en-US"/>
            </a:br>
            <a:r>
              <a:rPr lang="en-US"/>
              <a:t>using the ‘Crop’ feature in the ‘Picture Format’ tab </a:t>
            </a:r>
            <a:br>
              <a:rPr lang="en-US"/>
            </a:br>
            <a:r>
              <a:rPr lang="en-US"/>
              <a:t>of the ribbon. Right click on image to add/edit alt text]</a:t>
            </a:r>
            <a:endParaRPr lang="en-GB"/>
          </a:p>
        </p:txBody>
      </p:sp>
      <p:sp>
        <p:nvSpPr>
          <p:cNvPr id="21" name="Text Placeholder 7"/>
          <p:cNvSpPr>
            <a:spLocks noGrp="1"/>
          </p:cNvSpPr>
          <p:nvPr>
            <p:ph type="body" sz="quarter" idx="26" hasCustomPrompt="1"/>
          </p:nvPr>
        </p:nvSpPr>
        <p:spPr>
          <a:xfrm>
            <a:off x="6223001" y="3383480"/>
            <a:ext cx="5602287" cy="298800"/>
          </a:xfrm>
          <a:prstGeom prst="rect">
            <a:avLst/>
          </a:prstGeom>
        </p:spPr>
        <p:txBody>
          <a:bodyPr lIns="0" tIns="72000" rIns="0" bIns="72000">
            <a:noAutofit/>
          </a:bodyPr>
          <a:lstStyle>
            <a:lvl1pPr marL="0" indent="0">
              <a:spcBef>
                <a:spcPts val="0"/>
              </a:spcBef>
              <a:spcAft>
                <a:spcPts val="0"/>
              </a:spcAft>
              <a:buNone/>
              <a:defRPr sz="1200">
                <a:solidFill>
                  <a:schemeClr val="tx1"/>
                </a:solidFill>
              </a:defRPr>
            </a:lvl1pPr>
            <a:lvl2pPr marL="357542" indent="0">
              <a:buNone/>
              <a:defRPr sz="1067">
                <a:solidFill>
                  <a:schemeClr val="bg2"/>
                </a:solidFill>
              </a:defRPr>
            </a:lvl2pPr>
            <a:lvl3pPr marL="719982" indent="0">
              <a:buNone/>
              <a:defRPr sz="1067">
                <a:solidFill>
                  <a:schemeClr val="bg2"/>
                </a:solidFill>
              </a:defRPr>
            </a:lvl3pPr>
            <a:lvl4pPr marL="1081424" indent="0">
              <a:buNone/>
              <a:defRPr sz="1067">
                <a:solidFill>
                  <a:schemeClr val="bg2"/>
                </a:solidFill>
              </a:defRPr>
            </a:lvl4pPr>
            <a:lvl5pPr marL="1439964" indent="0">
              <a:buNone/>
              <a:defRPr sz="1067">
                <a:solidFill>
                  <a:schemeClr val="bg2"/>
                </a:solidFill>
              </a:defRPr>
            </a:lvl5pPr>
          </a:lstStyle>
          <a:p>
            <a:pPr lvl="0"/>
            <a:r>
              <a:rPr lang="en-GB"/>
              <a:t>Insert Source text</a:t>
            </a:r>
          </a:p>
        </p:txBody>
      </p:sp>
      <p:sp>
        <p:nvSpPr>
          <p:cNvPr id="35" name="Picture Placeholder 8"/>
          <p:cNvSpPr>
            <a:spLocks noGrp="1" noChangeAspect="1"/>
          </p:cNvSpPr>
          <p:nvPr>
            <p:ph type="pic" sz="quarter" idx="27" hasCustomPrompt="1"/>
          </p:nvPr>
        </p:nvSpPr>
        <p:spPr>
          <a:xfrm>
            <a:off x="6223001" y="3713345"/>
            <a:ext cx="5602288" cy="2048029"/>
          </a:xfrm>
          <a:prstGeom prst="roundRect">
            <a:avLst>
              <a:gd name="adj" fmla="val 8498"/>
            </a:avLst>
          </a:prstGeom>
          <a:solidFill>
            <a:schemeClr val="bg1">
              <a:lumMod val="95000"/>
            </a:schemeClr>
          </a:solidFill>
          <a:ln>
            <a:noFill/>
          </a:ln>
        </p:spPr>
        <p:txBody>
          <a:bodyPr lIns="0" tIns="180000" rIns="0" bIns="72000" anchor="ctr">
            <a:noAutofit/>
          </a:bodyPr>
          <a:lstStyle>
            <a:lvl1pPr marL="0" indent="0" algn="ctr">
              <a:buNone/>
              <a:defRPr sz="1600" i="0" baseline="0">
                <a:solidFill>
                  <a:schemeClr val="tx1"/>
                </a:solidFill>
              </a:defRPr>
            </a:lvl1pPr>
          </a:lstStyle>
          <a:p>
            <a:r>
              <a:rPr lang="en-GB"/>
              <a:t>[Click here to insert image]</a:t>
            </a:r>
            <a:br>
              <a:rPr lang="en-GB"/>
            </a:br>
            <a:br>
              <a:rPr lang="en-GB"/>
            </a:br>
            <a:br>
              <a:rPr lang="en-GB"/>
            </a:br>
            <a:r>
              <a:rPr lang="en-GB"/>
              <a:t>[</a:t>
            </a:r>
            <a:r>
              <a:rPr lang="en-US"/>
              <a:t>The image can then be scaled within the frame by </a:t>
            </a:r>
            <a:br>
              <a:rPr lang="en-US"/>
            </a:br>
            <a:r>
              <a:rPr lang="en-US"/>
              <a:t>using the ‘Crop’ feature in the ‘Picture Format’ tab </a:t>
            </a:r>
            <a:br>
              <a:rPr lang="en-US"/>
            </a:br>
            <a:r>
              <a:rPr lang="en-US"/>
              <a:t>of the ribbon. Right click on image to add/edit alt text]</a:t>
            </a:r>
            <a:endParaRPr lang="en-GB"/>
          </a:p>
        </p:txBody>
      </p:sp>
      <p:sp>
        <p:nvSpPr>
          <p:cNvPr id="36" name="Text Placeholder 7"/>
          <p:cNvSpPr>
            <a:spLocks noGrp="1"/>
          </p:cNvSpPr>
          <p:nvPr>
            <p:ph type="body" sz="quarter" idx="28" hasCustomPrompt="1"/>
          </p:nvPr>
        </p:nvSpPr>
        <p:spPr>
          <a:xfrm>
            <a:off x="6223001" y="5792438"/>
            <a:ext cx="5602287" cy="298800"/>
          </a:xfrm>
          <a:prstGeom prst="rect">
            <a:avLst/>
          </a:prstGeom>
        </p:spPr>
        <p:txBody>
          <a:bodyPr lIns="0" tIns="72000" rIns="0" bIns="72000">
            <a:noAutofit/>
          </a:bodyPr>
          <a:lstStyle>
            <a:lvl1pPr marL="0" indent="0">
              <a:spcBef>
                <a:spcPts val="0"/>
              </a:spcBef>
              <a:spcAft>
                <a:spcPts val="0"/>
              </a:spcAft>
              <a:buNone/>
              <a:defRPr sz="1200">
                <a:solidFill>
                  <a:schemeClr val="tx1"/>
                </a:solidFill>
              </a:defRPr>
            </a:lvl1pPr>
            <a:lvl2pPr marL="357542" indent="0">
              <a:buNone/>
              <a:defRPr sz="1067">
                <a:solidFill>
                  <a:schemeClr val="bg2"/>
                </a:solidFill>
              </a:defRPr>
            </a:lvl2pPr>
            <a:lvl3pPr marL="719982" indent="0">
              <a:buNone/>
              <a:defRPr sz="1067">
                <a:solidFill>
                  <a:schemeClr val="bg2"/>
                </a:solidFill>
              </a:defRPr>
            </a:lvl3pPr>
            <a:lvl4pPr marL="1081424" indent="0">
              <a:buNone/>
              <a:defRPr sz="1067">
                <a:solidFill>
                  <a:schemeClr val="bg2"/>
                </a:solidFill>
              </a:defRPr>
            </a:lvl4pPr>
            <a:lvl5pPr marL="1439964" indent="0">
              <a:buNone/>
              <a:defRPr sz="1067">
                <a:solidFill>
                  <a:schemeClr val="bg2"/>
                </a:solidFill>
              </a:defRPr>
            </a:lvl5pPr>
          </a:lstStyle>
          <a:p>
            <a:pPr lvl="0"/>
            <a:r>
              <a:rPr lang="en-GB"/>
              <a:t>Insert Source text</a:t>
            </a:r>
          </a:p>
        </p:txBody>
      </p:sp>
      <p:sp>
        <p:nvSpPr>
          <p:cNvPr id="5" name="Date Placeholder 4"/>
          <p:cNvSpPr>
            <a:spLocks noGrp="1"/>
          </p:cNvSpPr>
          <p:nvPr>
            <p:ph type="dt" sz="half" idx="30"/>
          </p:nvPr>
        </p:nvSpPr>
        <p:spPr/>
        <p:txBody>
          <a:bodyPr/>
          <a:lstStyle>
            <a:lvl1pPr algn="r">
              <a:defRPr/>
            </a:lvl1pPr>
          </a:lstStyle>
          <a:p>
            <a:fld id="{D35EAFE1-FE5F-44CC-825D-16EBF058F4AD}" type="datetime4">
              <a:rPr lang="en-GB" smtClean="0"/>
              <a:t>17 March 2023</a:t>
            </a:fld>
            <a:endParaRPr lang="en-GB"/>
          </a:p>
        </p:txBody>
      </p:sp>
      <p:sp>
        <p:nvSpPr>
          <p:cNvPr id="7" name="Footer Placeholder 6"/>
          <p:cNvSpPr>
            <a:spLocks noGrp="1"/>
          </p:cNvSpPr>
          <p:nvPr>
            <p:ph type="ftr" sz="quarter" idx="31"/>
          </p:nvPr>
        </p:nvSpPr>
        <p:spPr/>
        <p:txBody>
          <a:bodyPr/>
          <a:lstStyle>
            <a:lvl1pPr>
              <a:defRPr/>
            </a:lvl1pPr>
          </a:lstStyle>
          <a:p>
            <a:endParaRPr lang="en-GB"/>
          </a:p>
        </p:txBody>
      </p:sp>
      <p:sp>
        <p:nvSpPr>
          <p:cNvPr id="8" name="Slide Number Placeholder 7"/>
          <p:cNvSpPr>
            <a:spLocks noGrp="1"/>
          </p:cNvSpPr>
          <p:nvPr>
            <p:ph type="sldNum" sz="quarter" idx="32"/>
          </p:nvPr>
        </p:nvSpPr>
        <p:spPr/>
        <p:txBody>
          <a:bodyPr/>
          <a:lstStyle/>
          <a:p>
            <a:fld id="{9F9F533D-B52E-4A2F-BF72-0ADD2D94BD75}" type="slidenum">
              <a:rPr lang="en-GB" smtClean="0"/>
              <a:pPr/>
              <a:t>‹#›</a:t>
            </a:fld>
            <a:endParaRPr lang="en-GB"/>
          </a:p>
        </p:txBody>
      </p:sp>
      <p:sp>
        <p:nvSpPr>
          <p:cNvPr id="12" name="Title 1">
            <a:extLst>
              <a:ext uri="{FF2B5EF4-FFF2-40B4-BE49-F238E27FC236}">
                <a16:creationId xmlns:a16="http://schemas.microsoft.com/office/drawing/2014/main" id="{A6A279A2-5C44-FF2E-B384-6E6E2D4B3927}"/>
              </a:ext>
            </a:extLst>
          </p:cNvPr>
          <p:cNvSpPr>
            <a:spLocks noGrp="1"/>
          </p:cNvSpPr>
          <p:nvPr>
            <p:ph type="title"/>
          </p:nvPr>
        </p:nvSpPr>
        <p:spPr>
          <a:xfrm>
            <a:off x="365125" y="242888"/>
            <a:ext cx="11460163" cy="430887"/>
          </a:xfrm>
        </p:spPr>
        <p:txBody>
          <a:bodyPr/>
          <a:lstStyle/>
          <a:p>
            <a:r>
              <a:rPr lang="en-GB"/>
              <a:t>Click to edit Master title style</a:t>
            </a:r>
            <a:endParaRPr lang="en-US"/>
          </a:p>
        </p:txBody>
      </p:sp>
      <p:sp>
        <p:nvSpPr>
          <p:cNvPr id="13" name="Subtitle 2">
            <a:extLst>
              <a:ext uri="{FF2B5EF4-FFF2-40B4-BE49-F238E27FC236}">
                <a16:creationId xmlns:a16="http://schemas.microsoft.com/office/drawing/2014/main" id="{AA0BC10E-676C-5CAF-16CC-96A54F223F7C}"/>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6" name="Freeform: Shape 15">
            <a:extLst>
              <a:ext uri="{FF2B5EF4-FFF2-40B4-BE49-F238E27FC236}">
                <a16:creationId xmlns:a16="http://schemas.microsoft.com/office/drawing/2014/main" id="{3C5935EB-46DA-41B4-C62C-331192886E84}"/>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1090196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wo Image and Text 2">
    <p:spTree>
      <p:nvGrpSpPr>
        <p:cNvPr id="1" name=""/>
        <p:cNvGrpSpPr/>
        <p:nvPr/>
      </p:nvGrpSpPr>
      <p:grpSpPr>
        <a:xfrm>
          <a:off x="0" y="0"/>
          <a:ext cx="0" cy="0"/>
          <a:chOff x="0" y="0"/>
          <a:chExt cx="0" cy="0"/>
        </a:xfrm>
      </p:grpSpPr>
      <p:sp>
        <p:nvSpPr>
          <p:cNvPr id="19" name="Text Placeholder 6"/>
          <p:cNvSpPr>
            <a:spLocks noGrp="1"/>
          </p:cNvSpPr>
          <p:nvPr>
            <p:ph type="body" sz="quarter" idx="13" hasCustomPrompt="1"/>
          </p:nvPr>
        </p:nvSpPr>
        <p:spPr>
          <a:xfrm>
            <a:off x="365125" y="1303338"/>
            <a:ext cx="3652838" cy="4785927"/>
          </a:xfrm>
          <a:prstGeom prst="rect">
            <a:avLst/>
          </a:prstGeom>
        </p:spPr>
        <p:txBody>
          <a:bodyPr lIns="0" tIns="180000" rIns="0" bIns="180000">
            <a:noAutofit/>
          </a:bodyPr>
          <a:lstStyle>
            <a:lvl1pPr marL="359991" indent="-359991">
              <a:buClr>
                <a:schemeClr val="tx2"/>
              </a:buClr>
              <a:buFont typeface="Arial" panose="020B0604020202020204" pitchFamily="34" charset="0"/>
              <a:buChar char="•"/>
              <a:defRPr/>
            </a:lvl1pPr>
            <a:lvl2pPr marL="717533" indent="-359991">
              <a:buClr>
                <a:schemeClr val="tx1"/>
              </a:buClr>
              <a:buFont typeface="Arial" panose="020B0604020202020204" pitchFamily="34" charset="0"/>
              <a:buChar char="-"/>
              <a:defRPr/>
            </a:lvl2pPr>
            <a:lvl3pPr marL="1079973" indent="-359991">
              <a:buClr>
                <a:schemeClr val="tx1"/>
              </a:buClr>
              <a:buFont typeface="Arial" panose="020B0604020202020204" pitchFamily="34" charset="0"/>
              <a:buChar char="-"/>
              <a:defRPr/>
            </a:lvl3pPr>
            <a:lvl4pPr marL="1441415" indent="-359991">
              <a:buClr>
                <a:schemeClr val="tx1"/>
              </a:buClr>
              <a:buFont typeface="Arial" panose="020B0604020202020204" pitchFamily="34" charset="0"/>
              <a:buChar char="-"/>
              <a:defRPr/>
            </a:lvl4pPr>
            <a:lvl5pPr marL="1799955" indent="-359991">
              <a:buClr>
                <a:schemeClr val="tx1"/>
              </a:buClr>
              <a:buFont typeface="Arial" panose="020B0604020202020204" pitchFamily="34" charset="0"/>
              <a:buChar char="-"/>
              <a:defRPr/>
            </a:lvl5pPr>
          </a:lstStyle>
          <a:p>
            <a:pPr lvl="0"/>
            <a:r>
              <a:rPr lang="en-GB"/>
              <a:t>Click to enter text content. </a:t>
            </a:r>
            <a:r>
              <a:rPr lang="en-US"/>
              <a:t>If text content appears too large please reduce the size of the font.</a:t>
            </a:r>
            <a:endParaRPr lang="en-GB"/>
          </a:p>
          <a:p>
            <a:pPr lvl="1"/>
            <a:r>
              <a:rPr lang="en-GB"/>
              <a:t>Second level</a:t>
            </a:r>
          </a:p>
          <a:p>
            <a:pPr lvl="2"/>
            <a:r>
              <a:rPr lang="en-GB"/>
              <a:t>Third level</a:t>
            </a:r>
          </a:p>
          <a:p>
            <a:pPr lvl="3"/>
            <a:r>
              <a:rPr lang="en-GB"/>
              <a:t>Fourth level</a:t>
            </a:r>
          </a:p>
          <a:p>
            <a:pPr lvl="4"/>
            <a:r>
              <a:rPr lang="en-GB"/>
              <a:t>Fifth level</a:t>
            </a:r>
          </a:p>
        </p:txBody>
      </p:sp>
      <p:sp>
        <p:nvSpPr>
          <p:cNvPr id="20" name="Picture Placeholder 8"/>
          <p:cNvSpPr>
            <a:spLocks noGrp="1"/>
          </p:cNvSpPr>
          <p:nvPr>
            <p:ph type="pic" sz="quarter" idx="14" hasCustomPrompt="1"/>
          </p:nvPr>
        </p:nvSpPr>
        <p:spPr>
          <a:xfrm>
            <a:off x="4270375" y="1303338"/>
            <a:ext cx="3649663" cy="4471820"/>
          </a:xfrm>
          <a:prstGeom prst="roundRect">
            <a:avLst>
              <a:gd name="adj" fmla="val 4843"/>
            </a:avLst>
          </a:prstGeom>
          <a:solidFill>
            <a:schemeClr val="bg1">
              <a:lumMod val="95000"/>
            </a:schemeClr>
          </a:solidFill>
          <a:ln>
            <a:noFill/>
          </a:ln>
        </p:spPr>
        <p:txBody>
          <a:bodyPr lIns="0" tIns="180000" rIns="0" bIns="72000" anchor="ctr">
            <a:noAutofit/>
          </a:bodyPr>
          <a:lstStyle>
            <a:lvl1pPr marL="0" indent="0" algn="ctr">
              <a:buNone/>
              <a:defRPr sz="1800" i="0" baseline="0">
                <a:solidFill>
                  <a:schemeClr val="tx1"/>
                </a:solidFill>
              </a:defRPr>
            </a:lvl1pPr>
          </a:lstStyle>
          <a:p>
            <a:r>
              <a:rPr lang="en-GB"/>
              <a:t>[Click here to insert image]</a:t>
            </a:r>
            <a:br>
              <a:rPr lang="en-GB"/>
            </a:br>
            <a:br>
              <a:rPr lang="en-GB"/>
            </a:br>
            <a:br>
              <a:rPr lang="en-GB"/>
            </a:br>
            <a:br>
              <a:rPr lang="en-GB"/>
            </a:br>
            <a:br>
              <a:rPr lang="en-GB"/>
            </a:br>
            <a:br>
              <a:rPr lang="en-GB"/>
            </a:br>
            <a:r>
              <a:rPr lang="en-GB"/>
              <a:t>[</a:t>
            </a:r>
            <a:r>
              <a:rPr lang="en-US"/>
              <a:t>The image can then be scaled within the frame by using the ‘Crop’ feature in the ‘Picture Format’ tab of the ribbon. Right click on image to add/edit alt text]</a:t>
            </a:r>
            <a:endParaRPr lang="en-GB"/>
          </a:p>
        </p:txBody>
      </p:sp>
      <p:sp>
        <p:nvSpPr>
          <p:cNvPr id="21" name="Text Placeholder 7"/>
          <p:cNvSpPr>
            <a:spLocks noGrp="1"/>
          </p:cNvSpPr>
          <p:nvPr>
            <p:ph type="body" sz="quarter" idx="26" hasCustomPrompt="1"/>
          </p:nvPr>
        </p:nvSpPr>
        <p:spPr>
          <a:xfrm>
            <a:off x="4270376" y="5790465"/>
            <a:ext cx="3650970" cy="298800"/>
          </a:xfrm>
          <a:prstGeom prst="rect">
            <a:avLst/>
          </a:prstGeom>
        </p:spPr>
        <p:txBody>
          <a:bodyPr lIns="0" tIns="72000" rIns="0" bIns="72000">
            <a:noAutofit/>
          </a:bodyPr>
          <a:lstStyle>
            <a:lvl1pPr marL="0" indent="0">
              <a:spcBef>
                <a:spcPts val="0"/>
              </a:spcBef>
              <a:spcAft>
                <a:spcPts val="0"/>
              </a:spcAft>
              <a:buNone/>
              <a:defRPr sz="1200">
                <a:solidFill>
                  <a:schemeClr val="tx1"/>
                </a:solidFill>
              </a:defRPr>
            </a:lvl1pPr>
            <a:lvl2pPr marL="357542" indent="0">
              <a:buNone/>
              <a:defRPr sz="1067">
                <a:solidFill>
                  <a:schemeClr val="bg2"/>
                </a:solidFill>
              </a:defRPr>
            </a:lvl2pPr>
            <a:lvl3pPr marL="719982" indent="0">
              <a:buNone/>
              <a:defRPr sz="1067">
                <a:solidFill>
                  <a:schemeClr val="bg2"/>
                </a:solidFill>
              </a:defRPr>
            </a:lvl3pPr>
            <a:lvl4pPr marL="1081424" indent="0">
              <a:buNone/>
              <a:defRPr sz="1067">
                <a:solidFill>
                  <a:schemeClr val="bg2"/>
                </a:solidFill>
              </a:defRPr>
            </a:lvl4pPr>
            <a:lvl5pPr marL="1439964" indent="0">
              <a:buNone/>
              <a:defRPr sz="1067">
                <a:solidFill>
                  <a:schemeClr val="bg2"/>
                </a:solidFill>
              </a:defRPr>
            </a:lvl5pPr>
          </a:lstStyle>
          <a:p>
            <a:pPr lvl="0"/>
            <a:r>
              <a:rPr lang="en-GB"/>
              <a:t>Insert Source text</a:t>
            </a:r>
          </a:p>
        </p:txBody>
      </p:sp>
      <p:sp>
        <p:nvSpPr>
          <p:cNvPr id="35" name="Picture Placeholder 8"/>
          <p:cNvSpPr>
            <a:spLocks noGrp="1"/>
          </p:cNvSpPr>
          <p:nvPr>
            <p:ph type="pic" sz="quarter" idx="27" hasCustomPrompt="1"/>
          </p:nvPr>
        </p:nvSpPr>
        <p:spPr>
          <a:xfrm>
            <a:off x="8172450" y="1303338"/>
            <a:ext cx="3650400" cy="4471200"/>
          </a:xfrm>
          <a:prstGeom prst="roundRect">
            <a:avLst>
              <a:gd name="adj" fmla="val 5084"/>
            </a:avLst>
          </a:prstGeom>
          <a:solidFill>
            <a:schemeClr val="bg1">
              <a:lumMod val="95000"/>
            </a:schemeClr>
          </a:solidFill>
          <a:ln>
            <a:noFill/>
          </a:ln>
        </p:spPr>
        <p:txBody>
          <a:bodyPr lIns="0" tIns="180000" rIns="0" bIns="72000" anchor="ctr">
            <a:noAutofit/>
          </a:bodyPr>
          <a:lstStyle>
            <a:lvl1pPr marL="0" indent="0" algn="ctr">
              <a:buNone/>
              <a:defRPr sz="1800" i="0" baseline="0">
                <a:solidFill>
                  <a:schemeClr val="tx1"/>
                </a:solidFill>
              </a:defRPr>
            </a:lvl1pPr>
          </a:lstStyle>
          <a:p>
            <a:r>
              <a:rPr lang="en-GB"/>
              <a:t>[Click here to insert image]</a:t>
            </a:r>
            <a:br>
              <a:rPr lang="en-GB"/>
            </a:br>
            <a:br>
              <a:rPr lang="en-GB"/>
            </a:br>
            <a:br>
              <a:rPr lang="en-GB"/>
            </a:br>
            <a:br>
              <a:rPr lang="en-GB"/>
            </a:br>
            <a:br>
              <a:rPr lang="en-GB"/>
            </a:br>
            <a:br>
              <a:rPr lang="en-GB"/>
            </a:br>
            <a:r>
              <a:rPr lang="en-GB"/>
              <a:t>[</a:t>
            </a:r>
            <a:r>
              <a:rPr lang="en-US"/>
              <a:t>The image can then be scaled within the frame by using the ‘Crop’ feature in the ‘Picture Format’ tab of the ribbon. Right click on image to add/edit alt text]</a:t>
            </a:r>
            <a:endParaRPr lang="en-GB"/>
          </a:p>
        </p:txBody>
      </p:sp>
      <p:sp>
        <p:nvSpPr>
          <p:cNvPr id="36" name="Text Placeholder 7"/>
          <p:cNvSpPr>
            <a:spLocks noGrp="1"/>
          </p:cNvSpPr>
          <p:nvPr>
            <p:ph type="body" sz="quarter" idx="28" hasCustomPrompt="1"/>
          </p:nvPr>
        </p:nvSpPr>
        <p:spPr>
          <a:xfrm>
            <a:off x="8172450" y="5792438"/>
            <a:ext cx="3652838" cy="298800"/>
          </a:xfrm>
          <a:prstGeom prst="rect">
            <a:avLst/>
          </a:prstGeom>
        </p:spPr>
        <p:txBody>
          <a:bodyPr lIns="0" tIns="72000" rIns="0" bIns="72000">
            <a:noAutofit/>
          </a:bodyPr>
          <a:lstStyle>
            <a:lvl1pPr marL="0" indent="0">
              <a:spcBef>
                <a:spcPts val="0"/>
              </a:spcBef>
              <a:spcAft>
                <a:spcPts val="0"/>
              </a:spcAft>
              <a:buNone/>
              <a:defRPr sz="1200">
                <a:solidFill>
                  <a:schemeClr val="tx1"/>
                </a:solidFill>
              </a:defRPr>
            </a:lvl1pPr>
            <a:lvl2pPr marL="357542" indent="0">
              <a:buNone/>
              <a:defRPr sz="1067">
                <a:solidFill>
                  <a:schemeClr val="bg2"/>
                </a:solidFill>
              </a:defRPr>
            </a:lvl2pPr>
            <a:lvl3pPr marL="719982" indent="0">
              <a:buNone/>
              <a:defRPr sz="1067">
                <a:solidFill>
                  <a:schemeClr val="bg2"/>
                </a:solidFill>
              </a:defRPr>
            </a:lvl3pPr>
            <a:lvl4pPr marL="1081424" indent="0">
              <a:buNone/>
              <a:defRPr sz="1067">
                <a:solidFill>
                  <a:schemeClr val="bg2"/>
                </a:solidFill>
              </a:defRPr>
            </a:lvl4pPr>
            <a:lvl5pPr marL="1439964" indent="0">
              <a:buNone/>
              <a:defRPr sz="1067">
                <a:solidFill>
                  <a:schemeClr val="bg2"/>
                </a:solidFill>
              </a:defRPr>
            </a:lvl5pPr>
          </a:lstStyle>
          <a:p>
            <a:pPr lvl="0"/>
            <a:r>
              <a:rPr lang="en-GB"/>
              <a:t>Insert Source text</a:t>
            </a:r>
          </a:p>
        </p:txBody>
      </p:sp>
      <p:sp>
        <p:nvSpPr>
          <p:cNvPr id="5" name="Date Placeholder 4"/>
          <p:cNvSpPr>
            <a:spLocks noGrp="1"/>
          </p:cNvSpPr>
          <p:nvPr>
            <p:ph type="dt" sz="half" idx="30"/>
          </p:nvPr>
        </p:nvSpPr>
        <p:spPr/>
        <p:txBody>
          <a:bodyPr/>
          <a:lstStyle>
            <a:lvl1pPr algn="r">
              <a:defRPr/>
            </a:lvl1pPr>
          </a:lstStyle>
          <a:p>
            <a:fld id="{B03DE9E3-FCC4-44C9-9C9C-3C907C61E776}" type="datetime4">
              <a:rPr lang="en-GB" smtClean="0"/>
              <a:t>17 March 2023</a:t>
            </a:fld>
            <a:endParaRPr lang="en-GB"/>
          </a:p>
        </p:txBody>
      </p:sp>
      <p:sp>
        <p:nvSpPr>
          <p:cNvPr id="7" name="Footer Placeholder 6"/>
          <p:cNvSpPr>
            <a:spLocks noGrp="1"/>
          </p:cNvSpPr>
          <p:nvPr>
            <p:ph type="ftr" sz="quarter" idx="31"/>
          </p:nvPr>
        </p:nvSpPr>
        <p:spPr/>
        <p:txBody>
          <a:bodyPr/>
          <a:lstStyle>
            <a:lvl1pPr>
              <a:defRPr/>
            </a:lvl1pPr>
          </a:lstStyle>
          <a:p>
            <a:endParaRPr lang="en-GB"/>
          </a:p>
        </p:txBody>
      </p:sp>
      <p:sp>
        <p:nvSpPr>
          <p:cNvPr id="8" name="Slide Number Placeholder 7"/>
          <p:cNvSpPr>
            <a:spLocks noGrp="1"/>
          </p:cNvSpPr>
          <p:nvPr>
            <p:ph type="sldNum" sz="quarter" idx="32"/>
          </p:nvPr>
        </p:nvSpPr>
        <p:spPr/>
        <p:txBody>
          <a:bodyPr/>
          <a:lstStyle/>
          <a:p>
            <a:fld id="{9F9F533D-B52E-4A2F-BF72-0ADD2D94BD75}" type="slidenum">
              <a:rPr lang="en-GB" smtClean="0"/>
              <a:pPr/>
              <a:t>‹#›</a:t>
            </a:fld>
            <a:endParaRPr lang="en-GB"/>
          </a:p>
        </p:txBody>
      </p:sp>
      <p:sp>
        <p:nvSpPr>
          <p:cNvPr id="12" name="Title 1">
            <a:extLst>
              <a:ext uri="{FF2B5EF4-FFF2-40B4-BE49-F238E27FC236}">
                <a16:creationId xmlns:a16="http://schemas.microsoft.com/office/drawing/2014/main" id="{62258698-286C-88FD-70CB-ECDC7EEFE76B}"/>
              </a:ext>
            </a:extLst>
          </p:cNvPr>
          <p:cNvSpPr>
            <a:spLocks noGrp="1"/>
          </p:cNvSpPr>
          <p:nvPr>
            <p:ph type="title"/>
          </p:nvPr>
        </p:nvSpPr>
        <p:spPr>
          <a:xfrm>
            <a:off x="365125" y="242888"/>
            <a:ext cx="11460163" cy="430887"/>
          </a:xfrm>
        </p:spPr>
        <p:txBody>
          <a:bodyPr/>
          <a:lstStyle/>
          <a:p>
            <a:r>
              <a:rPr lang="en-GB"/>
              <a:t>Click to edit Master title style</a:t>
            </a:r>
            <a:endParaRPr lang="en-US"/>
          </a:p>
        </p:txBody>
      </p:sp>
      <p:sp>
        <p:nvSpPr>
          <p:cNvPr id="13" name="Subtitle 2">
            <a:extLst>
              <a:ext uri="{FF2B5EF4-FFF2-40B4-BE49-F238E27FC236}">
                <a16:creationId xmlns:a16="http://schemas.microsoft.com/office/drawing/2014/main" id="{9D5C8553-9D06-642B-D0A0-1E6DF4F5CE6F}"/>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6" name="Freeform: Shape 15">
            <a:extLst>
              <a:ext uri="{FF2B5EF4-FFF2-40B4-BE49-F238E27FC236}">
                <a16:creationId xmlns:a16="http://schemas.microsoft.com/office/drawing/2014/main" id="{6C8E6EBF-1077-88CA-250A-BC3D173D6251}"/>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1355574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7CB5633-6431-4284-9ADB-4E6151258883}"/>
              </a:ext>
            </a:extLst>
          </p:cNvPr>
          <p:cNvSpPr>
            <a:spLocks noGrp="1"/>
          </p:cNvSpPr>
          <p:nvPr>
            <p:ph type="dt" sz="half" idx="30"/>
          </p:nvPr>
        </p:nvSpPr>
        <p:spPr/>
        <p:txBody>
          <a:bodyPr/>
          <a:lstStyle/>
          <a:p>
            <a:fld id="{11AFB533-57EF-4766-9D87-DAD3C67F4A40}" type="datetime4">
              <a:rPr lang="en-GB" smtClean="0"/>
              <a:t>17 March 2023</a:t>
            </a:fld>
            <a:endParaRPr lang="en-GB"/>
          </a:p>
        </p:txBody>
      </p:sp>
      <p:sp>
        <p:nvSpPr>
          <p:cNvPr id="5" name="Footer Placeholder 4">
            <a:extLst>
              <a:ext uri="{FF2B5EF4-FFF2-40B4-BE49-F238E27FC236}">
                <a16:creationId xmlns:a16="http://schemas.microsoft.com/office/drawing/2014/main" id="{195C4D40-638F-40AA-882E-9A6164C79568}"/>
              </a:ext>
            </a:extLst>
          </p:cNvPr>
          <p:cNvSpPr>
            <a:spLocks noGrp="1"/>
          </p:cNvSpPr>
          <p:nvPr>
            <p:ph type="ftr" sz="quarter" idx="31"/>
          </p:nvPr>
        </p:nvSpPr>
        <p:spPr/>
        <p:txBody>
          <a:bodyPr/>
          <a:lstStyle/>
          <a:p>
            <a:endParaRPr lang="en-GB"/>
          </a:p>
        </p:txBody>
      </p:sp>
      <p:sp>
        <p:nvSpPr>
          <p:cNvPr id="9" name="Slide Number Placeholder 8">
            <a:extLst>
              <a:ext uri="{FF2B5EF4-FFF2-40B4-BE49-F238E27FC236}">
                <a16:creationId xmlns:a16="http://schemas.microsoft.com/office/drawing/2014/main" id="{223E44AE-F798-4C55-8F91-872E4A737927}"/>
              </a:ext>
            </a:extLst>
          </p:cNvPr>
          <p:cNvSpPr>
            <a:spLocks noGrp="1"/>
          </p:cNvSpPr>
          <p:nvPr>
            <p:ph type="sldNum" sz="quarter" idx="32"/>
          </p:nvPr>
        </p:nvSpPr>
        <p:spPr/>
        <p:txBody>
          <a:bodyPr/>
          <a:lstStyle/>
          <a:p>
            <a:fld id="{9F9F533D-B52E-4A2F-BF72-0ADD2D94BD75}" type="slidenum">
              <a:rPr lang="en-GB" smtClean="0"/>
              <a:pPr/>
              <a:t>‹#›</a:t>
            </a:fld>
            <a:endParaRPr lang="en-GB"/>
          </a:p>
        </p:txBody>
      </p:sp>
      <p:sp>
        <p:nvSpPr>
          <p:cNvPr id="3" name="Text Placeholder 2">
            <a:extLst>
              <a:ext uri="{FF2B5EF4-FFF2-40B4-BE49-F238E27FC236}">
                <a16:creationId xmlns:a16="http://schemas.microsoft.com/office/drawing/2014/main" id="{328B3A39-D8B7-A2C0-89DB-5314F345D351}"/>
              </a:ext>
            </a:extLst>
          </p:cNvPr>
          <p:cNvSpPr>
            <a:spLocks noGrp="1"/>
          </p:cNvSpPr>
          <p:nvPr>
            <p:ph type="body" sz="quarter" idx="33" hasCustomPrompt="1"/>
          </p:nvPr>
        </p:nvSpPr>
        <p:spPr>
          <a:xfrm>
            <a:off x="365125" y="5792400"/>
            <a:ext cx="11460163" cy="298800"/>
          </a:xfrm>
        </p:spPr>
        <p:txBody>
          <a:bodyPr lIns="0" tIns="72000" rIns="0" bIns="72000" anchor="b">
            <a:noAutofit/>
          </a:bodyPr>
          <a:lstStyle>
            <a:lvl1pPr marL="0" indent="0">
              <a:buNone/>
              <a:defRPr sz="1200"/>
            </a:lvl1pPr>
            <a:lvl2pPr marL="357542" indent="0">
              <a:buNone/>
              <a:defRPr sz="1000"/>
            </a:lvl2pPr>
            <a:lvl3pPr marL="719982" indent="0">
              <a:buNone/>
              <a:defRPr sz="1000"/>
            </a:lvl3pPr>
            <a:lvl4pPr marL="1081424" indent="0">
              <a:buNone/>
              <a:defRPr sz="1000"/>
            </a:lvl4pPr>
            <a:lvl5pPr marL="1439964" indent="0">
              <a:buNone/>
              <a:defRPr sz="1000"/>
            </a:lvl5pPr>
          </a:lstStyle>
          <a:p>
            <a:pPr lvl="0"/>
            <a:r>
              <a:rPr lang="en-US"/>
              <a:t>Insert Source text</a:t>
            </a:r>
          </a:p>
        </p:txBody>
      </p:sp>
      <p:sp>
        <p:nvSpPr>
          <p:cNvPr id="7" name="Table Placeholder 6">
            <a:extLst>
              <a:ext uri="{FF2B5EF4-FFF2-40B4-BE49-F238E27FC236}">
                <a16:creationId xmlns:a16="http://schemas.microsoft.com/office/drawing/2014/main" id="{2E2FA657-3A41-6C8A-7C73-5FF4D5761F76}"/>
              </a:ext>
            </a:extLst>
          </p:cNvPr>
          <p:cNvSpPr>
            <a:spLocks noGrp="1"/>
          </p:cNvSpPr>
          <p:nvPr>
            <p:ph type="tbl" sz="quarter" idx="34" hasCustomPrompt="1"/>
          </p:nvPr>
        </p:nvSpPr>
        <p:spPr>
          <a:xfrm>
            <a:off x="365119" y="1303338"/>
            <a:ext cx="11459625" cy="4489450"/>
          </a:xfrm>
        </p:spPr>
        <p:txBody>
          <a:bodyPr lIns="0" rIns="0">
            <a:noAutofit/>
          </a:bodyPr>
          <a:lstStyle>
            <a:lvl1pPr>
              <a:defRPr/>
            </a:lvl1pPr>
          </a:lstStyle>
          <a:p>
            <a:r>
              <a:rPr lang="en-GB"/>
              <a:t>Click TABLE icon to insert table.</a:t>
            </a:r>
          </a:p>
        </p:txBody>
      </p:sp>
      <p:sp>
        <p:nvSpPr>
          <p:cNvPr id="10" name="Title 1">
            <a:extLst>
              <a:ext uri="{FF2B5EF4-FFF2-40B4-BE49-F238E27FC236}">
                <a16:creationId xmlns:a16="http://schemas.microsoft.com/office/drawing/2014/main" id="{F7A4EB32-D948-C409-F1E5-9F712310D58D}"/>
              </a:ext>
            </a:extLst>
          </p:cNvPr>
          <p:cNvSpPr>
            <a:spLocks noGrp="1"/>
          </p:cNvSpPr>
          <p:nvPr>
            <p:ph type="title"/>
          </p:nvPr>
        </p:nvSpPr>
        <p:spPr>
          <a:xfrm>
            <a:off x="365125" y="242888"/>
            <a:ext cx="11460163" cy="430887"/>
          </a:xfrm>
        </p:spPr>
        <p:txBody>
          <a:bodyPr/>
          <a:lstStyle/>
          <a:p>
            <a:r>
              <a:rPr lang="en-GB"/>
              <a:t>Click to edit Master title style</a:t>
            </a:r>
            <a:endParaRPr lang="en-US"/>
          </a:p>
        </p:txBody>
      </p:sp>
      <p:sp>
        <p:nvSpPr>
          <p:cNvPr id="12" name="Subtitle 2">
            <a:extLst>
              <a:ext uri="{FF2B5EF4-FFF2-40B4-BE49-F238E27FC236}">
                <a16:creationId xmlns:a16="http://schemas.microsoft.com/office/drawing/2014/main" id="{1E30107F-6B57-65E7-BD35-CCB493B8D6DC}"/>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4" name="Freeform: Shape 13">
            <a:extLst>
              <a:ext uri="{FF2B5EF4-FFF2-40B4-BE49-F238E27FC236}">
                <a16:creationId xmlns:a16="http://schemas.microsoft.com/office/drawing/2014/main" id="{0F611BFB-31C6-6656-90B9-BB1C81967B2F}"/>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76414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Graph">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7CB5633-6431-4284-9ADB-4E6151258883}"/>
              </a:ext>
            </a:extLst>
          </p:cNvPr>
          <p:cNvSpPr>
            <a:spLocks noGrp="1"/>
          </p:cNvSpPr>
          <p:nvPr>
            <p:ph type="dt" sz="half" idx="30"/>
          </p:nvPr>
        </p:nvSpPr>
        <p:spPr/>
        <p:txBody>
          <a:bodyPr/>
          <a:lstStyle/>
          <a:p>
            <a:fld id="{84741D83-B006-4893-8541-66BA34E08C4B}" type="datetime4">
              <a:rPr lang="en-GB" smtClean="0"/>
              <a:t>17 March 2023</a:t>
            </a:fld>
            <a:endParaRPr lang="en-GB"/>
          </a:p>
        </p:txBody>
      </p:sp>
      <p:sp>
        <p:nvSpPr>
          <p:cNvPr id="5" name="Footer Placeholder 4">
            <a:extLst>
              <a:ext uri="{FF2B5EF4-FFF2-40B4-BE49-F238E27FC236}">
                <a16:creationId xmlns:a16="http://schemas.microsoft.com/office/drawing/2014/main" id="{195C4D40-638F-40AA-882E-9A6164C79568}"/>
              </a:ext>
            </a:extLst>
          </p:cNvPr>
          <p:cNvSpPr>
            <a:spLocks noGrp="1"/>
          </p:cNvSpPr>
          <p:nvPr>
            <p:ph type="ftr" sz="quarter" idx="31"/>
          </p:nvPr>
        </p:nvSpPr>
        <p:spPr/>
        <p:txBody>
          <a:bodyPr/>
          <a:lstStyle/>
          <a:p>
            <a:endParaRPr lang="en-GB"/>
          </a:p>
        </p:txBody>
      </p:sp>
      <p:sp>
        <p:nvSpPr>
          <p:cNvPr id="9" name="Slide Number Placeholder 8">
            <a:extLst>
              <a:ext uri="{FF2B5EF4-FFF2-40B4-BE49-F238E27FC236}">
                <a16:creationId xmlns:a16="http://schemas.microsoft.com/office/drawing/2014/main" id="{223E44AE-F798-4C55-8F91-872E4A737927}"/>
              </a:ext>
            </a:extLst>
          </p:cNvPr>
          <p:cNvSpPr>
            <a:spLocks noGrp="1"/>
          </p:cNvSpPr>
          <p:nvPr>
            <p:ph type="sldNum" sz="quarter" idx="32"/>
          </p:nvPr>
        </p:nvSpPr>
        <p:spPr/>
        <p:txBody>
          <a:bodyPr/>
          <a:lstStyle/>
          <a:p>
            <a:fld id="{9F9F533D-B52E-4A2F-BF72-0ADD2D94BD75}" type="slidenum">
              <a:rPr lang="en-GB" smtClean="0"/>
              <a:pPr/>
              <a:t>‹#›</a:t>
            </a:fld>
            <a:endParaRPr lang="en-GB"/>
          </a:p>
        </p:txBody>
      </p:sp>
      <p:sp>
        <p:nvSpPr>
          <p:cNvPr id="3" name="Text Placeholder 2">
            <a:extLst>
              <a:ext uri="{FF2B5EF4-FFF2-40B4-BE49-F238E27FC236}">
                <a16:creationId xmlns:a16="http://schemas.microsoft.com/office/drawing/2014/main" id="{328B3A39-D8B7-A2C0-89DB-5314F345D351}"/>
              </a:ext>
            </a:extLst>
          </p:cNvPr>
          <p:cNvSpPr>
            <a:spLocks noGrp="1"/>
          </p:cNvSpPr>
          <p:nvPr>
            <p:ph type="body" sz="quarter" idx="33" hasCustomPrompt="1"/>
          </p:nvPr>
        </p:nvSpPr>
        <p:spPr>
          <a:xfrm>
            <a:off x="366713" y="5792400"/>
            <a:ext cx="11460164" cy="298800"/>
          </a:xfrm>
        </p:spPr>
        <p:txBody>
          <a:bodyPr lIns="0" tIns="72000" rIns="0" bIns="72000" anchor="b">
            <a:noAutofit/>
          </a:bodyPr>
          <a:lstStyle>
            <a:lvl1pPr marL="0" indent="0">
              <a:buNone/>
              <a:defRPr sz="1200"/>
            </a:lvl1pPr>
            <a:lvl2pPr marL="357542" indent="0">
              <a:buNone/>
              <a:defRPr sz="1000"/>
            </a:lvl2pPr>
            <a:lvl3pPr marL="719982" indent="0">
              <a:buNone/>
              <a:defRPr sz="1000"/>
            </a:lvl3pPr>
            <a:lvl4pPr marL="1081424" indent="0">
              <a:buNone/>
              <a:defRPr sz="1000"/>
            </a:lvl4pPr>
            <a:lvl5pPr marL="1439964" indent="0">
              <a:buNone/>
              <a:defRPr sz="1000"/>
            </a:lvl5pPr>
          </a:lstStyle>
          <a:p>
            <a:pPr lvl="0"/>
            <a:r>
              <a:rPr lang="en-US"/>
              <a:t>Insert Source text</a:t>
            </a:r>
          </a:p>
        </p:txBody>
      </p:sp>
      <p:sp>
        <p:nvSpPr>
          <p:cNvPr id="7" name="Chart Placeholder 6">
            <a:extLst>
              <a:ext uri="{FF2B5EF4-FFF2-40B4-BE49-F238E27FC236}">
                <a16:creationId xmlns:a16="http://schemas.microsoft.com/office/drawing/2014/main" id="{8994D5C1-7836-1E91-87FA-56E472221EB3}"/>
              </a:ext>
            </a:extLst>
          </p:cNvPr>
          <p:cNvSpPr>
            <a:spLocks noGrp="1"/>
          </p:cNvSpPr>
          <p:nvPr>
            <p:ph type="chart" sz="quarter" idx="34" hasCustomPrompt="1"/>
          </p:nvPr>
        </p:nvSpPr>
        <p:spPr>
          <a:xfrm>
            <a:off x="365125" y="1303338"/>
            <a:ext cx="11460163" cy="4489062"/>
          </a:xfrm>
        </p:spPr>
        <p:txBody>
          <a:bodyPr lIns="0" rIns="0">
            <a:noAutofit/>
          </a:bodyPr>
          <a:lstStyle>
            <a:lvl1pPr>
              <a:defRPr/>
            </a:lvl1pPr>
          </a:lstStyle>
          <a:p>
            <a:r>
              <a:rPr lang="en-GB"/>
              <a:t>Click CHART icons to insert chart.</a:t>
            </a:r>
            <a:br>
              <a:rPr lang="en-GB"/>
            </a:br>
            <a:r>
              <a:rPr lang="en-US"/>
              <a:t>Please ensure your chart title, legend, x and y axis titles are minimum 12 </a:t>
            </a:r>
            <a:r>
              <a:rPr lang="en-US" err="1"/>
              <a:t>pt</a:t>
            </a:r>
            <a:r>
              <a:rPr lang="en-US"/>
              <a:t>, Arial black for accessibility. </a:t>
            </a:r>
          </a:p>
          <a:p>
            <a:endParaRPr lang="en-GB"/>
          </a:p>
          <a:p>
            <a:endParaRPr lang="en-GB"/>
          </a:p>
        </p:txBody>
      </p:sp>
      <p:sp>
        <p:nvSpPr>
          <p:cNvPr id="10" name="Title 1">
            <a:extLst>
              <a:ext uri="{FF2B5EF4-FFF2-40B4-BE49-F238E27FC236}">
                <a16:creationId xmlns:a16="http://schemas.microsoft.com/office/drawing/2014/main" id="{20CCEE79-8221-4C6C-2397-0791C954AA8D}"/>
              </a:ext>
            </a:extLst>
          </p:cNvPr>
          <p:cNvSpPr>
            <a:spLocks noGrp="1"/>
          </p:cNvSpPr>
          <p:nvPr>
            <p:ph type="title"/>
          </p:nvPr>
        </p:nvSpPr>
        <p:spPr>
          <a:xfrm>
            <a:off x="365125" y="242888"/>
            <a:ext cx="11460163" cy="430887"/>
          </a:xfrm>
        </p:spPr>
        <p:txBody>
          <a:bodyPr/>
          <a:lstStyle/>
          <a:p>
            <a:r>
              <a:rPr lang="en-GB"/>
              <a:t>Click to edit Master title style</a:t>
            </a:r>
            <a:endParaRPr lang="en-US"/>
          </a:p>
        </p:txBody>
      </p:sp>
      <p:sp>
        <p:nvSpPr>
          <p:cNvPr id="12" name="Subtitle 2">
            <a:extLst>
              <a:ext uri="{FF2B5EF4-FFF2-40B4-BE49-F238E27FC236}">
                <a16:creationId xmlns:a16="http://schemas.microsoft.com/office/drawing/2014/main" id="{4091ECF0-259D-F144-9708-B8296C87B04F}"/>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4" name="Freeform: Shape 13">
            <a:extLst>
              <a:ext uri="{FF2B5EF4-FFF2-40B4-BE49-F238E27FC236}">
                <a16:creationId xmlns:a16="http://schemas.microsoft.com/office/drawing/2014/main" id="{C3FC0E92-53E2-6353-15B7-7028E9E80A82}"/>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1387362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2E57A6D-CCB0-DF2D-0D9A-6184CE396941}"/>
              </a:ext>
            </a:extLst>
          </p:cNvPr>
          <p:cNvSpPr>
            <a:spLocks noGrp="1"/>
          </p:cNvSpPr>
          <p:nvPr>
            <p:ph type="ftr" sz="quarter" idx="10"/>
          </p:nvPr>
        </p:nvSpPr>
        <p:spPr/>
        <p:txBody>
          <a:bodyPr/>
          <a:lstStyle/>
          <a:p>
            <a:endParaRPr lang="en-GB"/>
          </a:p>
        </p:txBody>
      </p:sp>
      <p:sp>
        <p:nvSpPr>
          <p:cNvPr id="4" name="Slide Number Placeholder 3">
            <a:extLst>
              <a:ext uri="{FF2B5EF4-FFF2-40B4-BE49-F238E27FC236}">
                <a16:creationId xmlns:a16="http://schemas.microsoft.com/office/drawing/2014/main" id="{FC42BDB7-A7FE-AA4E-3952-EBCCAC237C98}"/>
              </a:ext>
            </a:extLst>
          </p:cNvPr>
          <p:cNvSpPr>
            <a:spLocks noGrp="1"/>
          </p:cNvSpPr>
          <p:nvPr>
            <p:ph type="sldNum" sz="quarter" idx="11"/>
          </p:nvPr>
        </p:nvSpPr>
        <p:spPr/>
        <p:txBody>
          <a:bodyPr/>
          <a:lstStyle/>
          <a:p>
            <a:fld id="{9F9F533D-B52E-4A2F-BF72-0ADD2D94BD75}" type="slidenum">
              <a:rPr lang="en-GB" smtClean="0"/>
              <a:pPr/>
              <a:t>‹#›</a:t>
            </a:fld>
            <a:endParaRPr lang="en-GB"/>
          </a:p>
        </p:txBody>
      </p:sp>
      <p:sp>
        <p:nvSpPr>
          <p:cNvPr id="5" name="Date Placeholder 4">
            <a:extLst>
              <a:ext uri="{FF2B5EF4-FFF2-40B4-BE49-F238E27FC236}">
                <a16:creationId xmlns:a16="http://schemas.microsoft.com/office/drawing/2014/main" id="{676D6505-B9A2-3A36-B9B6-3E3CF07A64AF}"/>
              </a:ext>
            </a:extLst>
          </p:cNvPr>
          <p:cNvSpPr>
            <a:spLocks noGrp="1"/>
          </p:cNvSpPr>
          <p:nvPr>
            <p:ph type="dt" sz="half" idx="12"/>
          </p:nvPr>
        </p:nvSpPr>
        <p:spPr/>
        <p:txBody>
          <a:bodyPr/>
          <a:lstStyle/>
          <a:p>
            <a:fld id="{346B58B4-0D72-4C8B-9355-854FB5782278}" type="datetime4">
              <a:rPr lang="en-GB" smtClean="0"/>
              <a:t>17 March 2023</a:t>
            </a:fld>
            <a:endParaRPr lang="en-GB"/>
          </a:p>
        </p:txBody>
      </p:sp>
      <p:sp>
        <p:nvSpPr>
          <p:cNvPr id="7" name="Text Placeholder 6">
            <a:extLst>
              <a:ext uri="{FF2B5EF4-FFF2-40B4-BE49-F238E27FC236}">
                <a16:creationId xmlns:a16="http://schemas.microsoft.com/office/drawing/2014/main" id="{4B3924AB-56D4-343D-306B-195A924E9EF9}"/>
              </a:ext>
            </a:extLst>
          </p:cNvPr>
          <p:cNvSpPr>
            <a:spLocks noGrp="1"/>
          </p:cNvSpPr>
          <p:nvPr>
            <p:ph type="body" sz="quarter" idx="13" hasCustomPrompt="1"/>
          </p:nvPr>
        </p:nvSpPr>
        <p:spPr>
          <a:xfrm>
            <a:off x="365125" y="5792400"/>
            <a:ext cx="11460164" cy="298800"/>
          </a:xfrm>
        </p:spPr>
        <p:txBody>
          <a:bodyPr lIns="0" tIns="72000" rIns="0" bIns="72000" anchor="b">
            <a:noAutofit/>
          </a:bodyPr>
          <a:lstStyle>
            <a:lvl1pPr marL="0" indent="0">
              <a:buNone/>
              <a:defRPr sz="1200"/>
            </a:lvl1pPr>
            <a:lvl2pPr marL="357542" indent="0">
              <a:buNone/>
              <a:defRPr sz="1000"/>
            </a:lvl2pPr>
            <a:lvl3pPr marL="719982" indent="0">
              <a:buNone/>
              <a:defRPr sz="1000"/>
            </a:lvl3pPr>
            <a:lvl4pPr marL="1081424" indent="0">
              <a:buNone/>
              <a:defRPr sz="1000"/>
            </a:lvl4pPr>
            <a:lvl5pPr marL="1439964" indent="0">
              <a:buNone/>
              <a:defRPr sz="1000"/>
            </a:lvl5pPr>
          </a:lstStyle>
          <a:p>
            <a:pPr lvl="0"/>
            <a:r>
              <a:rPr lang="en-US"/>
              <a:t>Insert Source text</a:t>
            </a:r>
          </a:p>
        </p:txBody>
      </p:sp>
      <p:sp>
        <p:nvSpPr>
          <p:cNvPr id="8" name="Title 1">
            <a:extLst>
              <a:ext uri="{FF2B5EF4-FFF2-40B4-BE49-F238E27FC236}">
                <a16:creationId xmlns:a16="http://schemas.microsoft.com/office/drawing/2014/main" id="{3484351E-5906-1465-ED52-DA75D3630DE8}"/>
              </a:ext>
            </a:extLst>
          </p:cNvPr>
          <p:cNvSpPr>
            <a:spLocks noGrp="1"/>
          </p:cNvSpPr>
          <p:nvPr>
            <p:ph type="title"/>
          </p:nvPr>
        </p:nvSpPr>
        <p:spPr>
          <a:xfrm>
            <a:off x="365125" y="242888"/>
            <a:ext cx="11460163" cy="430887"/>
          </a:xfrm>
        </p:spPr>
        <p:txBody>
          <a:bodyPr/>
          <a:lstStyle/>
          <a:p>
            <a:r>
              <a:rPr lang="en-GB"/>
              <a:t>Click to edit Master title style</a:t>
            </a:r>
            <a:endParaRPr lang="en-US"/>
          </a:p>
        </p:txBody>
      </p:sp>
      <p:sp>
        <p:nvSpPr>
          <p:cNvPr id="9" name="Subtitle 2">
            <a:extLst>
              <a:ext uri="{FF2B5EF4-FFF2-40B4-BE49-F238E27FC236}">
                <a16:creationId xmlns:a16="http://schemas.microsoft.com/office/drawing/2014/main" id="{62BDBB70-10FD-DDED-C062-9AA92765646E}"/>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2" name="Freeform: Shape 11">
            <a:extLst>
              <a:ext uri="{FF2B5EF4-FFF2-40B4-BE49-F238E27FC236}">
                <a16:creationId xmlns:a16="http://schemas.microsoft.com/office/drawing/2014/main" id="{8DBDFC7D-EB75-1C71-FBB6-74679DF5FB23}"/>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3906857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E000430-8A32-4EA0-BAD1-A7727B812F8C}"/>
              </a:ext>
            </a:extLst>
          </p:cNvPr>
          <p:cNvSpPr>
            <a:spLocks noGrp="1"/>
          </p:cNvSpPr>
          <p:nvPr>
            <p:ph type="dt" sz="half" idx="10"/>
          </p:nvPr>
        </p:nvSpPr>
        <p:spPr/>
        <p:txBody>
          <a:bodyPr/>
          <a:lstStyle/>
          <a:p>
            <a:fld id="{02542794-638D-4328-B0BC-C610FB243ADC}" type="datetime4">
              <a:rPr lang="en-GB" smtClean="0"/>
              <a:t>17 March 2023</a:t>
            </a:fld>
            <a:endParaRPr lang="en-GB"/>
          </a:p>
        </p:txBody>
      </p:sp>
      <p:sp>
        <p:nvSpPr>
          <p:cNvPr id="4" name="Footer Placeholder 3">
            <a:extLst>
              <a:ext uri="{FF2B5EF4-FFF2-40B4-BE49-F238E27FC236}">
                <a16:creationId xmlns:a16="http://schemas.microsoft.com/office/drawing/2014/main" id="{F706E0BB-62AD-47AF-909C-4F33FB5616E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53CEE5C-8451-457A-BD36-F438731DB091}"/>
              </a:ext>
            </a:extLst>
          </p:cNvPr>
          <p:cNvSpPr>
            <a:spLocks noGrp="1"/>
          </p:cNvSpPr>
          <p:nvPr>
            <p:ph type="sldNum" sz="quarter" idx="12"/>
          </p:nvPr>
        </p:nvSpPr>
        <p:spPr/>
        <p:txBody>
          <a:bodyPr/>
          <a:lstStyle/>
          <a:p>
            <a:fld id="{9F9F533D-B52E-4A2F-BF72-0ADD2D94BD75}" type="slidenum">
              <a:rPr lang="en-GB" smtClean="0"/>
              <a:pPr/>
              <a:t>‹#›</a:t>
            </a:fld>
            <a:endParaRPr lang="en-GB"/>
          </a:p>
        </p:txBody>
      </p:sp>
      <p:sp>
        <p:nvSpPr>
          <p:cNvPr id="19" name="Text Placeholder 18">
            <a:extLst>
              <a:ext uri="{FF2B5EF4-FFF2-40B4-BE49-F238E27FC236}">
                <a16:creationId xmlns:a16="http://schemas.microsoft.com/office/drawing/2014/main" id="{61071252-BD8E-4D3D-BF35-8427544DDF49}"/>
              </a:ext>
            </a:extLst>
          </p:cNvPr>
          <p:cNvSpPr>
            <a:spLocks noGrp="1"/>
          </p:cNvSpPr>
          <p:nvPr>
            <p:ph type="body" sz="quarter" idx="13" hasCustomPrompt="1"/>
          </p:nvPr>
        </p:nvSpPr>
        <p:spPr>
          <a:xfrm>
            <a:off x="5113176" y="242888"/>
            <a:ext cx="6712112" cy="5848350"/>
          </a:xfrm>
        </p:spPr>
        <p:txBody>
          <a:bodyPr lIns="0" tIns="180000" rIns="0" bIns="180000" anchor="t">
            <a:noAutofit/>
          </a:bodyPr>
          <a:lstStyle>
            <a:lvl1pPr marL="720000" indent="-720000">
              <a:spcBef>
                <a:spcPts val="1200"/>
              </a:spcBef>
              <a:spcAft>
                <a:spcPts val="1200"/>
              </a:spcAft>
              <a:buClr>
                <a:schemeClr val="tx2"/>
              </a:buClr>
              <a:buSzPct val="100000"/>
              <a:buFont typeface="+mj-lt"/>
              <a:buAutoNum type="arabicPeriod"/>
              <a:defRPr sz="2800"/>
            </a:lvl1pPr>
            <a:lvl2pPr marL="814742" indent="-457200">
              <a:buClr>
                <a:schemeClr val="tx2"/>
              </a:buClr>
              <a:buFont typeface="+mj-lt"/>
              <a:buAutoNum type="arabicPeriod"/>
              <a:defRPr/>
            </a:lvl2pPr>
            <a:lvl3pPr marL="1177182" indent="-457200">
              <a:buClr>
                <a:schemeClr val="tx2"/>
              </a:buClr>
              <a:buFont typeface="+mj-lt"/>
              <a:buAutoNum type="arabicPeriod"/>
              <a:defRPr/>
            </a:lvl3pPr>
            <a:lvl4pPr>
              <a:buClr>
                <a:schemeClr val="tx2"/>
              </a:buClr>
              <a:buFont typeface="+mj-lt"/>
              <a:buAutoNum type="arabicPeriod"/>
              <a:defRPr/>
            </a:lvl4pPr>
            <a:lvl5pPr>
              <a:buClr>
                <a:schemeClr val="tx2"/>
              </a:buClr>
              <a:buFont typeface="+mj-lt"/>
              <a:buAutoNum type="arabicPeriod"/>
              <a:defRPr/>
            </a:lvl5pPr>
          </a:lstStyle>
          <a:p>
            <a:pPr lvl="0"/>
            <a:r>
              <a:rPr lang="en-GB"/>
              <a:t>Agenda point 1, add text here.</a:t>
            </a:r>
            <a:br>
              <a:rPr lang="en-GB"/>
            </a:br>
            <a:r>
              <a:rPr lang="en-GB"/>
              <a:t>Agenda point 2, add text here.</a:t>
            </a:r>
            <a:br>
              <a:rPr lang="en-GB"/>
            </a:br>
            <a:r>
              <a:rPr lang="en-GB"/>
              <a:t>Agenda point 3, add text here.</a:t>
            </a:r>
            <a:br>
              <a:rPr lang="en-GB"/>
            </a:br>
            <a:r>
              <a:rPr lang="en-GB"/>
              <a:t>Agenda point 4, add text here.</a:t>
            </a:r>
            <a:br>
              <a:rPr lang="en-GB"/>
            </a:br>
            <a:r>
              <a:rPr lang="en-GB"/>
              <a:t>Agenda point 5, add text here.</a:t>
            </a:r>
          </a:p>
        </p:txBody>
      </p:sp>
      <p:sp>
        <p:nvSpPr>
          <p:cNvPr id="8" name="Title 1">
            <a:extLst>
              <a:ext uri="{FF2B5EF4-FFF2-40B4-BE49-F238E27FC236}">
                <a16:creationId xmlns:a16="http://schemas.microsoft.com/office/drawing/2014/main" id="{0630E13A-9E76-B161-1416-CBE84BD22827}"/>
              </a:ext>
            </a:extLst>
          </p:cNvPr>
          <p:cNvSpPr>
            <a:spLocks noGrp="1"/>
          </p:cNvSpPr>
          <p:nvPr>
            <p:ph type="title"/>
          </p:nvPr>
        </p:nvSpPr>
        <p:spPr>
          <a:xfrm>
            <a:off x="365126" y="242888"/>
            <a:ext cx="4748050" cy="430887"/>
          </a:xfrm>
        </p:spPr>
        <p:txBody>
          <a:bodyPr/>
          <a:lstStyle/>
          <a:p>
            <a:r>
              <a:rPr lang="en-GB"/>
              <a:t>Click to edit Master title style</a:t>
            </a:r>
            <a:endParaRPr lang="en-US"/>
          </a:p>
        </p:txBody>
      </p:sp>
      <p:sp>
        <p:nvSpPr>
          <p:cNvPr id="9" name="Subtitle 2">
            <a:extLst>
              <a:ext uri="{FF2B5EF4-FFF2-40B4-BE49-F238E27FC236}">
                <a16:creationId xmlns:a16="http://schemas.microsoft.com/office/drawing/2014/main" id="{2202868D-ACDF-6434-3575-872690D6A783}"/>
              </a:ext>
            </a:extLst>
          </p:cNvPr>
          <p:cNvSpPr>
            <a:spLocks noGrp="1"/>
          </p:cNvSpPr>
          <p:nvPr>
            <p:ph type="subTitle" idx="1" hasCustomPrompt="1"/>
          </p:nvPr>
        </p:nvSpPr>
        <p:spPr>
          <a:xfrm>
            <a:off x="365125" y="694950"/>
            <a:ext cx="4748050"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1" name="Freeform: Shape 10">
            <a:extLst>
              <a:ext uri="{FF2B5EF4-FFF2-40B4-BE49-F238E27FC236}">
                <a16:creationId xmlns:a16="http://schemas.microsoft.com/office/drawing/2014/main" id="{B674B05C-AADA-DE64-7CCE-6E374DE8A947}"/>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custDataLst>
      <p:tags r:id="rId1"/>
    </p:custDataLst>
    <p:extLst>
      <p:ext uri="{BB962C8B-B14F-4D97-AF65-F5344CB8AC3E}">
        <p14:creationId xmlns:p14="http://schemas.microsoft.com/office/powerpoint/2010/main" val="3680473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Gradi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Date Placeholder 9">
            <a:extLst>
              <a:ext uri="{FF2B5EF4-FFF2-40B4-BE49-F238E27FC236}">
                <a16:creationId xmlns:a16="http://schemas.microsoft.com/office/drawing/2014/main" id="{DFB0EC8B-993B-9701-B3D4-2FBFA2652AA7}"/>
              </a:ext>
            </a:extLst>
          </p:cNvPr>
          <p:cNvSpPr>
            <a:spLocks noGrp="1"/>
          </p:cNvSpPr>
          <p:nvPr>
            <p:ph type="dt" sz="half" idx="11"/>
          </p:nvPr>
        </p:nvSpPr>
        <p:spPr/>
        <p:txBody>
          <a:bodyPr/>
          <a:lstStyle>
            <a:lvl1pPr>
              <a:defRPr>
                <a:solidFill>
                  <a:schemeClr val="bg1"/>
                </a:solidFill>
              </a:defRPr>
            </a:lvl1pPr>
          </a:lstStyle>
          <a:p>
            <a:fld id="{71B7B165-5683-4F5F-9FF2-907EF7B970C8}" type="datetime4">
              <a:rPr lang="en-GB" smtClean="0"/>
              <a:t>17 March 2023</a:t>
            </a:fld>
            <a:endParaRPr lang="en-GB"/>
          </a:p>
        </p:txBody>
      </p:sp>
      <p:sp>
        <p:nvSpPr>
          <p:cNvPr id="11" name="Footer Placeholder 10">
            <a:extLst>
              <a:ext uri="{FF2B5EF4-FFF2-40B4-BE49-F238E27FC236}">
                <a16:creationId xmlns:a16="http://schemas.microsoft.com/office/drawing/2014/main" id="{F4B64CB0-473B-DCCB-4EF6-AD2596727230}"/>
              </a:ext>
            </a:extLst>
          </p:cNvPr>
          <p:cNvSpPr>
            <a:spLocks noGrp="1"/>
          </p:cNvSpPr>
          <p:nvPr>
            <p:ph type="ftr" sz="quarter" idx="12"/>
          </p:nvPr>
        </p:nvSpPr>
        <p:spPr/>
        <p:txBody>
          <a:bodyPr/>
          <a:lstStyle>
            <a:lvl1pPr>
              <a:defRPr>
                <a:solidFill>
                  <a:schemeClr val="bg1"/>
                </a:solidFill>
              </a:defRPr>
            </a:lvl1pPr>
          </a:lstStyle>
          <a:p>
            <a:endParaRPr lang="en-GB"/>
          </a:p>
        </p:txBody>
      </p:sp>
      <p:sp>
        <p:nvSpPr>
          <p:cNvPr id="12" name="Slide Number Placeholder 11">
            <a:extLst>
              <a:ext uri="{FF2B5EF4-FFF2-40B4-BE49-F238E27FC236}">
                <a16:creationId xmlns:a16="http://schemas.microsoft.com/office/drawing/2014/main" id="{C70C223B-EC3F-01A9-ECD3-7E6A591C405E}"/>
              </a:ext>
            </a:extLst>
          </p:cNvPr>
          <p:cNvSpPr>
            <a:spLocks noGrp="1"/>
          </p:cNvSpPr>
          <p:nvPr>
            <p:ph type="sldNum" sz="quarter" idx="13"/>
          </p:nvPr>
        </p:nvSpPr>
        <p:spPr/>
        <p:txBody>
          <a:bodyPr/>
          <a:lstStyle>
            <a:lvl1pPr>
              <a:defRPr>
                <a:solidFill>
                  <a:schemeClr val="bg1"/>
                </a:solidFill>
              </a:defRPr>
            </a:lvl1pPr>
          </a:lstStyle>
          <a:p>
            <a:fld id="{9F9F533D-B52E-4A2F-BF72-0ADD2D94BD75}" type="slidenum">
              <a:rPr lang="en-GB" smtClean="0"/>
              <a:pPr/>
              <a:t>‹#›</a:t>
            </a:fld>
            <a:endParaRPr lang="en-GB"/>
          </a:p>
        </p:txBody>
      </p:sp>
      <p:sp>
        <p:nvSpPr>
          <p:cNvPr id="13" name="Text Placeholder 2">
            <a:extLst>
              <a:ext uri="{FF2B5EF4-FFF2-40B4-BE49-F238E27FC236}">
                <a16:creationId xmlns:a16="http://schemas.microsoft.com/office/drawing/2014/main" id="{B3466546-C07E-BFBF-4B2F-E4D299013F56}"/>
              </a:ext>
            </a:extLst>
          </p:cNvPr>
          <p:cNvSpPr>
            <a:spLocks noGrp="1"/>
          </p:cNvSpPr>
          <p:nvPr>
            <p:ph type="body" sz="quarter" idx="33" hasCustomPrompt="1"/>
          </p:nvPr>
        </p:nvSpPr>
        <p:spPr>
          <a:xfrm>
            <a:off x="364800" y="5792400"/>
            <a:ext cx="11460164" cy="298800"/>
          </a:xfrm>
        </p:spPr>
        <p:txBody>
          <a:bodyPr lIns="0" tIns="72000" rIns="0" bIns="72000" anchor="b">
            <a:noAutofit/>
          </a:bodyPr>
          <a:lstStyle>
            <a:lvl1pPr marL="0" indent="0">
              <a:buNone/>
              <a:defRPr sz="1200">
                <a:solidFill>
                  <a:schemeClr val="bg1"/>
                </a:solidFill>
              </a:defRPr>
            </a:lvl1pPr>
            <a:lvl2pPr marL="357542" indent="0">
              <a:buNone/>
              <a:defRPr sz="1000"/>
            </a:lvl2pPr>
            <a:lvl3pPr marL="719982" indent="0">
              <a:buNone/>
              <a:defRPr sz="1000"/>
            </a:lvl3pPr>
            <a:lvl4pPr marL="1081424" indent="0">
              <a:buNone/>
              <a:defRPr sz="1000"/>
            </a:lvl4pPr>
            <a:lvl5pPr marL="1439964" indent="0">
              <a:buNone/>
              <a:defRPr sz="1000"/>
            </a:lvl5pPr>
          </a:lstStyle>
          <a:p>
            <a:pPr lvl="0"/>
            <a:r>
              <a:rPr lang="en-US"/>
              <a:t>Insert Source text</a:t>
            </a:r>
          </a:p>
        </p:txBody>
      </p:sp>
      <p:pic>
        <p:nvPicPr>
          <p:cNvPr id="6" name="Graphic 5">
            <a:extLst>
              <a:ext uri="{FF2B5EF4-FFF2-40B4-BE49-F238E27FC236}">
                <a16:creationId xmlns:a16="http://schemas.microsoft.com/office/drawing/2014/main" id="{A8F5241F-6CBA-AE82-8AEE-138E90E20FA2}"/>
              </a:ext>
            </a:extLst>
          </p:cNvPr>
          <p:cNvPicPr>
            <a:picLocks noChangeAspect="1"/>
          </p:cNvPicPr>
          <p:nvPr userDrawn="1"/>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7328" t="12162" r="1499" b="12843"/>
          <a:stretch/>
        </p:blipFill>
        <p:spPr>
          <a:xfrm>
            <a:off x="219299" y="6191252"/>
            <a:ext cx="1215582" cy="563804"/>
          </a:xfrm>
          <a:prstGeom prst="rect">
            <a:avLst/>
          </a:prstGeom>
        </p:spPr>
      </p:pic>
      <p:sp>
        <p:nvSpPr>
          <p:cNvPr id="9" name="Title 1">
            <a:extLst>
              <a:ext uri="{FF2B5EF4-FFF2-40B4-BE49-F238E27FC236}">
                <a16:creationId xmlns:a16="http://schemas.microsoft.com/office/drawing/2014/main" id="{70C54E86-8E74-E1E1-9919-BF95D8B21B8F}"/>
              </a:ext>
            </a:extLst>
          </p:cNvPr>
          <p:cNvSpPr>
            <a:spLocks noGrp="1"/>
          </p:cNvSpPr>
          <p:nvPr>
            <p:ph type="title"/>
          </p:nvPr>
        </p:nvSpPr>
        <p:spPr>
          <a:xfrm>
            <a:off x="365125" y="242888"/>
            <a:ext cx="11460163" cy="430887"/>
          </a:xfrm>
        </p:spPr>
        <p:txBody>
          <a:bodyPr/>
          <a:lstStyle>
            <a:lvl1pPr>
              <a:defRPr>
                <a:solidFill>
                  <a:schemeClr val="bg1"/>
                </a:solidFill>
              </a:defRPr>
            </a:lvl1pPr>
          </a:lstStyle>
          <a:p>
            <a:r>
              <a:rPr lang="en-GB"/>
              <a:t>Click to edit Master title style</a:t>
            </a:r>
            <a:endParaRPr lang="en-US"/>
          </a:p>
        </p:txBody>
      </p:sp>
      <p:sp>
        <p:nvSpPr>
          <p:cNvPr id="14" name="Subtitle 2">
            <a:extLst>
              <a:ext uri="{FF2B5EF4-FFF2-40B4-BE49-F238E27FC236}">
                <a16:creationId xmlns:a16="http://schemas.microsoft.com/office/drawing/2014/main" id="{5936C739-784E-0B16-D78E-DAACEC459BEA}"/>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bg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7" name="Freeform: Shape 16">
            <a:extLst>
              <a:ext uri="{FF2B5EF4-FFF2-40B4-BE49-F238E27FC236}">
                <a16:creationId xmlns:a16="http://schemas.microsoft.com/office/drawing/2014/main" id="{A8BE41CA-ABEC-55CB-D62E-31831DAD300E}"/>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111521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C3EA56-5111-4037-9D95-99472C98B371}"/>
              </a:ext>
            </a:extLst>
          </p:cNvPr>
          <p:cNvSpPr>
            <a:spLocks noGrp="1"/>
          </p:cNvSpPr>
          <p:nvPr>
            <p:ph type="dt" sz="half" idx="10"/>
          </p:nvPr>
        </p:nvSpPr>
        <p:spPr/>
        <p:txBody>
          <a:bodyPr/>
          <a:lstStyle/>
          <a:p>
            <a:fld id="{18AF44B5-6D56-4B59-9C1D-2022F9BFF5DA}" type="datetime4">
              <a:rPr lang="en-GB" smtClean="0"/>
              <a:t>17 March 2023</a:t>
            </a:fld>
            <a:endParaRPr lang="en-GB"/>
          </a:p>
        </p:txBody>
      </p:sp>
      <p:sp>
        <p:nvSpPr>
          <p:cNvPr id="3" name="Footer Placeholder 2">
            <a:extLst>
              <a:ext uri="{FF2B5EF4-FFF2-40B4-BE49-F238E27FC236}">
                <a16:creationId xmlns:a16="http://schemas.microsoft.com/office/drawing/2014/main" id="{D0CE7BCF-23E0-421B-8A21-1CDDB167314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B1F21D1-F1DD-4945-8EF8-43393EDC3F66}"/>
              </a:ext>
            </a:extLst>
          </p:cNvPr>
          <p:cNvSpPr>
            <a:spLocks noGrp="1"/>
          </p:cNvSpPr>
          <p:nvPr>
            <p:ph type="sldNum" sz="quarter" idx="12"/>
          </p:nvPr>
        </p:nvSpPr>
        <p:spPr/>
        <p:txBody>
          <a:bodyPr/>
          <a:lstStyle/>
          <a:p>
            <a:fld id="{9F9F533D-B52E-4A2F-BF72-0ADD2D94BD75}" type="slidenum">
              <a:rPr lang="en-GB" smtClean="0"/>
              <a:pPr/>
              <a:t>‹#›</a:t>
            </a:fld>
            <a:endParaRPr lang="en-GB"/>
          </a:p>
        </p:txBody>
      </p:sp>
      <p:sp>
        <p:nvSpPr>
          <p:cNvPr id="7" name="Text Placeholder 6">
            <a:extLst>
              <a:ext uri="{FF2B5EF4-FFF2-40B4-BE49-F238E27FC236}">
                <a16:creationId xmlns:a16="http://schemas.microsoft.com/office/drawing/2014/main" id="{F2A2858F-078E-2E59-C8A6-5102082DA345}"/>
              </a:ext>
            </a:extLst>
          </p:cNvPr>
          <p:cNvSpPr>
            <a:spLocks noGrp="1"/>
          </p:cNvSpPr>
          <p:nvPr>
            <p:ph type="body" sz="quarter" idx="13" hasCustomPrompt="1"/>
          </p:nvPr>
        </p:nvSpPr>
        <p:spPr>
          <a:xfrm>
            <a:off x="365125" y="5792400"/>
            <a:ext cx="11460164" cy="298800"/>
          </a:xfrm>
        </p:spPr>
        <p:txBody>
          <a:bodyPr lIns="0" tIns="72000" rIns="0" bIns="72000" anchor="b">
            <a:noAutofit/>
          </a:bodyPr>
          <a:lstStyle>
            <a:lvl1pPr marL="0" indent="0">
              <a:buNone/>
              <a:defRPr sz="1200"/>
            </a:lvl1pPr>
            <a:lvl2pPr marL="357542" indent="0">
              <a:buNone/>
              <a:defRPr sz="1000"/>
            </a:lvl2pPr>
            <a:lvl3pPr marL="719982" indent="0">
              <a:buNone/>
              <a:defRPr sz="1000"/>
            </a:lvl3pPr>
            <a:lvl4pPr marL="1081424" indent="0">
              <a:buNone/>
              <a:defRPr sz="1000"/>
            </a:lvl4pPr>
            <a:lvl5pPr marL="1439964" indent="0">
              <a:buNone/>
              <a:defRPr sz="1000"/>
            </a:lvl5pPr>
          </a:lstStyle>
          <a:p>
            <a:pPr lvl="0"/>
            <a:r>
              <a:rPr lang="en-US"/>
              <a:t>Insert Source text</a:t>
            </a:r>
          </a:p>
        </p:txBody>
      </p:sp>
    </p:spTree>
    <p:extLst>
      <p:ext uri="{BB962C8B-B14F-4D97-AF65-F5344CB8AC3E}">
        <p14:creationId xmlns:p14="http://schemas.microsoft.com/office/powerpoint/2010/main" val="2143404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Section Header 1">
    <p:bg>
      <p:bgRef idx="1001">
        <a:schemeClr val="bg1"/>
      </p:bgRef>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E210B85-691C-7298-6DB6-61C25A5191F9}"/>
              </a:ext>
            </a:extLst>
          </p:cNvPr>
          <p:cNvGraphicFramePr>
            <a:graphicFrameLocks noChangeAspect="1"/>
          </p:cNvGraphicFramePr>
          <p:nvPr userDrawn="1">
            <p:custDataLst>
              <p:tags r:id="rId1"/>
            </p:custDataLst>
            <p:extLst>
              <p:ext uri="{D42A27DB-BD31-4B8C-83A1-F6EECF244321}">
                <p14:modId xmlns:p14="http://schemas.microsoft.com/office/powerpoint/2010/main" val="24761153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3" name="Object 2" hidden="1">
                        <a:extLst>
                          <a:ext uri="{FF2B5EF4-FFF2-40B4-BE49-F238E27FC236}">
                            <a16:creationId xmlns:a16="http://schemas.microsoft.com/office/drawing/2014/main" id="{2E210B85-691C-7298-6DB6-61C25A5191F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itle 1">
            <a:extLst>
              <a:ext uri="{FF2B5EF4-FFF2-40B4-BE49-F238E27FC236}">
                <a16:creationId xmlns:a16="http://schemas.microsoft.com/office/drawing/2014/main" id="{1F7EFD61-0B79-2619-1483-7B804B2C82CE}"/>
              </a:ext>
            </a:extLst>
          </p:cNvPr>
          <p:cNvSpPr>
            <a:spLocks noGrp="1"/>
          </p:cNvSpPr>
          <p:nvPr>
            <p:ph type="title" hasCustomPrompt="1"/>
          </p:nvPr>
        </p:nvSpPr>
        <p:spPr>
          <a:xfrm>
            <a:off x="365125" y="3235800"/>
            <a:ext cx="11460163" cy="1260000"/>
          </a:xfrm>
        </p:spPr>
        <p:txBody>
          <a:bodyPr vert="horz">
            <a:noAutofit/>
          </a:bodyPr>
          <a:lstStyle>
            <a:lvl1pPr>
              <a:defRPr sz="3600"/>
            </a:lvl1pPr>
          </a:lstStyle>
          <a:p>
            <a:r>
              <a:rPr lang="en-US"/>
              <a:t>Click to enter section header title</a:t>
            </a:r>
          </a:p>
        </p:txBody>
      </p:sp>
      <p:sp>
        <p:nvSpPr>
          <p:cNvPr id="9" name="Subtitle 2">
            <a:extLst>
              <a:ext uri="{FF2B5EF4-FFF2-40B4-BE49-F238E27FC236}">
                <a16:creationId xmlns:a16="http://schemas.microsoft.com/office/drawing/2014/main" id="{BBC9BD8C-031D-7F0A-C46B-D38FB0136781}"/>
              </a:ext>
            </a:extLst>
          </p:cNvPr>
          <p:cNvSpPr>
            <a:spLocks noGrp="1"/>
          </p:cNvSpPr>
          <p:nvPr>
            <p:ph type="subTitle" idx="1" hasCustomPrompt="1"/>
          </p:nvPr>
        </p:nvSpPr>
        <p:spPr>
          <a:xfrm>
            <a:off x="365125" y="4514654"/>
            <a:ext cx="11460164" cy="475200"/>
          </a:xfrm>
          <a:prstGeom prst="rect">
            <a:avLst/>
          </a:prstGeom>
        </p:spPr>
        <p:txBody>
          <a:bodyPr wrap="square" lIns="0" tIns="0" rIns="0" bIns="0" anchor="t" anchorCtr="0">
            <a:noAutofit/>
          </a:bodyPr>
          <a:lstStyle>
            <a:lvl1pPr marL="0" indent="0" algn="l">
              <a:spcBef>
                <a:spcPts val="0"/>
              </a:spcBef>
              <a:spcAft>
                <a:spcPts val="0"/>
              </a:spcAft>
              <a:buNone/>
              <a:defRPr sz="2800" i="0">
                <a:solidFill>
                  <a:schemeClr val="tx2"/>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section subtitle</a:t>
            </a:r>
          </a:p>
        </p:txBody>
      </p:sp>
      <p:pic>
        <p:nvPicPr>
          <p:cNvPr id="10" name="Graphic 9">
            <a:extLst>
              <a:ext uri="{FF2B5EF4-FFF2-40B4-BE49-F238E27FC236}">
                <a16:creationId xmlns:a16="http://schemas.microsoft.com/office/drawing/2014/main" id="{0B01FA46-1D8D-93AD-9A24-7740D438F0BA}"/>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37175" y="5967611"/>
            <a:ext cx="1401150" cy="422366"/>
          </a:xfrm>
          <a:prstGeom prst="rect">
            <a:avLst/>
          </a:prstGeom>
        </p:spPr>
      </p:pic>
    </p:spTree>
    <p:extLst>
      <p:ext uri="{BB962C8B-B14F-4D97-AF65-F5344CB8AC3E}">
        <p14:creationId xmlns:p14="http://schemas.microsoft.com/office/powerpoint/2010/main" val="31859912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1_Section Header 1">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E210B85-691C-7298-6DB6-61C25A5191F9}"/>
              </a:ext>
            </a:extLst>
          </p:cNvPr>
          <p:cNvGraphicFramePr>
            <a:graphicFrameLocks noChangeAspect="1"/>
          </p:cNvGraphicFramePr>
          <p:nvPr userDrawn="1">
            <p:custDataLst>
              <p:tags r:id="rId1"/>
            </p:custDataLst>
            <p:extLst>
              <p:ext uri="{D42A27DB-BD31-4B8C-83A1-F6EECF244321}">
                <p14:modId xmlns:p14="http://schemas.microsoft.com/office/powerpoint/2010/main" val="24761153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3" name="Object 2" hidden="1">
                        <a:extLst>
                          <a:ext uri="{FF2B5EF4-FFF2-40B4-BE49-F238E27FC236}">
                            <a16:creationId xmlns:a16="http://schemas.microsoft.com/office/drawing/2014/main" id="{2E210B85-691C-7298-6DB6-61C25A5191F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Title 1">
            <a:extLst>
              <a:ext uri="{FF2B5EF4-FFF2-40B4-BE49-F238E27FC236}">
                <a16:creationId xmlns:a16="http://schemas.microsoft.com/office/drawing/2014/main" id="{1F7EFD61-0B79-2619-1483-7B804B2C82CE}"/>
              </a:ext>
            </a:extLst>
          </p:cNvPr>
          <p:cNvSpPr>
            <a:spLocks noGrp="1"/>
          </p:cNvSpPr>
          <p:nvPr>
            <p:ph type="title" hasCustomPrompt="1"/>
          </p:nvPr>
        </p:nvSpPr>
        <p:spPr>
          <a:xfrm>
            <a:off x="365125" y="3235800"/>
            <a:ext cx="11460163" cy="1260000"/>
          </a:xfrm>
        </p:spPr>
        <p:txBody>
          <a:bodyPr vert="horz">
            <a:noAutofit/>
          </a:bodyPr>
          <a:lstStyle>
            <a:lvl1pPr>
              <a:defRPr sz="3600"/>
            </a:lvl1pPr>
          </a:lstStyle>
          <a:p>
            <a:r>
              <a:rPr lang="en-US"/>
              <a:t>Click to enter section header title</a:t>
            </a:r>
          </a:p>
        </p:txBody>
      </p:sp>
      <p:sp>
        <p:nvSpPr>
          <p:cNvPr id="9" name="Subtitle 2">
            <a:extLst>
              <a:ext uri="{FF2B5EF4-FFF2-40B4-BE49-F238E27FC236}">
                <a16:creationId xmlns:a16="http://schemas.microsoft.com/office/drawing/2014/main" id="{BBC9BD8C-031D-7F0A-C46B-D38FB0136781}"/>
              </a:ext>
            </a:extLst>
          </p:cNvPr>
          <p:cNvSpPr>
            <a:spLocks noGrp="1"/>
          </p:cNvSpPr>
          <p:nvPr>
            <p:ph type="subTitle" idx="1" hasCustomPrompt="1"/>
          </p:nvPr>
        </p:nvSpPr>
        <p:spPr>
          <a:xfrm>
            <a:off x="365125" y="4514654"/>
            <a:ext cx="11460164" cy="475200"/>
          </a:xfrm>
          <a:prstGeom prst="rect">
            <a:avLst/>
          </a:prstGeom>
        </p:spPr>
        <p:txBody>
          <a:bodyPr wrap="square" lIns="0" tIns="0" rIns="0" bIns="0" anchor="t" anchorCtr="0">
            <a:noAutofit/>
          </a:bodyPr>
          <a:lstStyle>
            <a:lvl1pPr marL="0" indent="0" algn="l">
              <a:spcBef>
                <a:spcPts val="0"/>
              </a:spcBef>
              <a:spcAft>
                <a:spcPts val="0"/>
              </a:spcAft>
              <a:buNone/>
              <a:defRPr sz="2800" i="0">
                <a:solidFill>
                  <a:schemeClr val="tx2"/>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section subtitle</a:t>
            </a:r>
          </a:p>
        </p:txBody>
      </p:sp>
      <p:pic>
        <p:nvPicPr>
          <p:cNvPr id="10" name="Graphic 9">
            <a:extLst>
              <a:ext uri="{FF2B5EF4-FFF2-40B4-BE49-F238E27FC236}">
                <a16:creationId xmlns:a16="http://schemas.microsoft.com/office/drawing/2014/main" id="{0B01FA46-1D8D-93AD-9A24-7740D438F0BA}"/>
              </a:ext>
            </a:extLst>
          </p:cNvPr>
          <p:cNvPicPr>
            <a:picLocks noChangeAspect="1"/>
          </p:cNvPicPr>
          <p:nvPr userDrawn="1"/>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37175" y="5967611"/>
            <a:ext cx="1401150" cy="422366"/>
          </a:xfrm>
          <a:prstGeom prst="rect">
            <a:avLst/>
          </a:prstGeom>
        </p:spPr>
      </p:pic>
    </p:spTree>
    <p:extLst>
      <p:ext uri="{BB962C8B-B14F-4D97-AF65-F5344CB8AC3E}">
        <p14:creationId xmlns:p14="http://schemas.microsoft.com/office/powerpoint/2010/main" val="2030737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8276E86-C9B6-1B20-0470-A93E9FE76804}"/>
              </a:ext>
            </a:extLst>
          </p:cNvPr>
          <p:cNvGraphicFramePr>
            <a:graphicFrameLocks noChangeAspect="1"/>
          </p:cNvGraphicFramePr>
          <p:nvPr userDrawn="1">
            <p:custDataLst>
              <p:tags r:id="rId1"/>
            </p:custDataLst>
            <p:extLst>
              <p:ext uri="{D42A27DB-BD31-4B8C-83A1-F6EECF244321}">
                <p14:modId xmlns:p14="http://schemas.microsoft.com/office/powerpoint/2010/main" val="40363470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3" name="Object 2" hidden="1">
                        <a:extLst>
                          <a:ext uri="{FF2B5EF4-FFF2-40B4-BE49-F238E27FC236}">
                            <a16:creationId xmlns:a16="http://schemas.microsoft.com/office/drawing/2014/main" id="{C8276E86-C9B6-1B20-0470-A93E9FE7680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Title 1">
            <a:extLst>
              <a:ext uri="{FF2B5EF4-FFF2-40B4-BE49-F238E27FC236}">
                <a16:creationId xmlns:a16="http://schemas.microsoft.com/office/drawing/2014/main" id="{7905DD1F-ADCE-21F5-3B42-348B73562E77}"/>
              </a:ext>
            </a:extLst>
          </p:cNvPr>
          <p:cNvSpPr>
            <a:spLocks noGrp="1"/>
          </p:cNvSpPr>
          <p:nvPr>
            <p:ph type="title" hasCustomPrompt="1"/>
          </p:nvPr>
        </p:nvSpPr>
        <p:spPr>
          <a:xfrm>
            <a:off x="365125" y="3235800"/>
            <a:ext cx="8651875" cy="1260000"/>
          </a:xfrm>
        </p:spPr>
        <p:txBody>
          <a:bodyPr vert="horz">
            <a:noAutofit/>
          </a:bodyPr>
          <a:lstStyle>
            <a:lvl1pPr>
              <a:defRPr sz="3600">
                <a:solidFill>
                  <a:schemeClr val="bg1"/>
                </a:solidFill>
              </a:defRPr>
            </a:lvl1pPr>
          </a:lstStyle>
          <a:p>
            <a:r>
              <a:rPr lang="en-US"/>
              <a:t>Click to enter section header title</a:t>
            </a:r>
          </a:p>
        </p:txBody>
      </p:sp>
      <p:sp>
        <p:nvSpPr>
          <p:cNvPr id="7" name="Subtitle 2">
            <a:extLst>
              <a:ext uri="{FF2B5EF4-FFF2-40B4-BE49-F238E27FC236}">
                <a16:creationId xmlns:a16="http://schemas.microsoft.com/office/drawing/2014/main" id="{1A65F606-CDCB-0367-61AA-199FECCB3A72}"/>
              </a:ext>
            </a:extLst>
          </p:cNvPr>
          <p:cNvSpPr>
            <a:spLocks noGrp="1"/>
          </p:cNvSpPr>
          <p:nvPr>
            <p:ph type="subTitle" idx="1" hasCustomPrompt="1"/>
          </p:nvPr>
        </p:nvSpPr>
        <p:spPr>
          <a:xfrm>
            <a:off x="365125" y="4514654"/>
            <a:ext cx="8651876" cy="475200"/>
          </a:xfrm>
          <a:prstGeom prst="rect">
            <a:avLst/>
          </a:prstGeom>
        </p:spPr>
        <p:txBody>
          <a:bodyPr wrap="square" lIns="0" tIns="0" rIns="0" bIns="0" anchor="t" anchorCtr="0">
            <a:noAutofit/>
          </a:bodyPr>
          <a:lstStyle>
            <a:lvl1pPr marL="0" indent="0" algn="l">
              <a:spcBef>
                <a:spcPts val="0"/>
              </a:spcBef>
              <a:spcAft>
                <a:spcPts val="0"/>
              </a:spcAft>
              <a:buNone/>
              <a:defRPr sz="2800" i="0">
                <a:solidFill>
                  <a:schemeClr val="bg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section subtitle</a:t>
            </a:r>
          </a:p>
        </p:txBody>
      </p:sp>
      <p:pic>
        <p:nvPicPr>
          <p:cNvPr id="8" name="Graphic 7">
            <a:extLst>
              <a:ext uri="{FF2B5EF4-FFF2-40B4-BE49-F238E27FC236}">
                <a16:creationId xmlns:a16="http://schemas.microsoft.com/office/drawing/2014/main" id="{FE066BEF-B097-8826-7B68-974384A3DA4A}"/>
              </a:ext>
            </a:extLst>
          </p:cNvPr>
          <p:cNvPicPr>
            <a:picLocks noChangeAspect="1"/>
          </p:cNvPicPr>
          <p:nvPr userDrawn="1"/>
        </p:nvPicPr>
        <p:blipFill rotWithShape="1">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rcRect l="13772" t="25173" r="16016" b="28870"/>
          <a:stretch/>
        </p:blipFill>
        <p:spPr>
          <a:xfrm>
            <a:off x="322824" y="5861243"/>
            <a:ext cx="1586940" cy="585704"/>
          </a:xfrm>
          <a:prstGeom prst="rect">
            <a:avLst/>
          </a:prstGeom>
        </p:spPr>
      </p:pic>
    </p:spTree>
    <p:extLst>
      <p:ext uri="{BB962C8B-B14F-4D97-AF65-F5344CB8AC3E}">
        <p14:creationId xmlns:p14="http://schemas.microsoft.com/office/powerpoint/2010/main" val="3098636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Clo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1B20AFD6-6925-491B-B024-5E0A32A58D07}"/>
              </a:ext>
            </a:extLst>
          </p:cNvPr>
          <p:cNvPicPr>
            <a:picLocks noChangeAspect="1"/>
          </p:cNvPicPr>
          <p:nvPr userDrawn="1"/>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17590" t="25173" r="17185" b="31039"/>
          <a:stretch/>
        </p:blipFill>
        <p:spPr>
          <a:xfrm>
            <a:off x="152399" y="2073890"/>
            <a:ext cx="11992273" cy="4539635"/>
          </a:xfrm>
          <a:prstGeom prst="rect">
            <a:avLst/>
          </a:prstGeom>
        </p:spPr>
      </p:pic>
      <p:sp>
        <p:nvSpPr>
          <p:cNvPr id="2" name="Rectangle 1">
            <a:extLst>
              <a:ext uri="{FF2B5EF4-FFF2-40B4-BE49-F238E27FC236}">
                <a16:creationId xmlns:a16="http://schemas.microsoft.com/office/drawing/2014/main" id="{2B90B266-F3BD-2613-5CB9-7E4A4FDFC416}"/>
              </a:ext>
            </a:extLst>
          </p:cNvPr>
          <p:cNvSpPr/>
          <p:nvPr userDrawn="1"/>
        </p:nvSpPr>
        <p:spPr bwMode="auto">
          <a:xfrm>
            <a:off x="11039475" y="164305"/>
            <a:ext cx="862012" cy="317500"/>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indent="0" algn="r" eaLnBrk="0" fontAlgn="auto" hangingPunct="0">
              <a:spcBef>
                <a:spcPts val="0"/>
              </a:spcBef>
              <a:spcAft>
                <a:spcPts val="0"/>
              </a:spcAft>
              <a:buClr>
                <a:schemeClr val="bg1"/>
              </a:buClr>
              <a:buFont typeface="Arial" pitchFamily="34" charset="0"/>
              <a:buNone/>
            </a:pPr>
            <a:r>
              <a:rPr lang="en-GB" sz="1000" b="1" kern="0">
                <a:solidFill>
                  <a:srgbClr val="FFFFFF"/>
                </a:solidFill>
                <a:latin typeface="+mn-lt"/>
              </a:rPr>
              <a:t>gsk.com</a:t>
            </a:r>
          </a:p>
        </p:txBody>
      </p:sp>
      <p:pic>
        <p:nvPicPr>
          <p:cNvPr id="3" name="Graphic 2">
            <a:extLst>
              <a:ext uri="{FF2B5EF4-FFF2-40B4-BE49-F238E27FC236}">
                <a16:creationId xmlns:a16="http://schemas.microsoft.com/office/drawing/2014/main" id="{FF8659A8-C764-F3A5-40B7-A3CB7A35D23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1094470" y="243283"/>
            <a:ext cx="159543" cy="159543"/>
          </a:xfrm>
          <a:prstGeom prst="rect">
            <a:avLst/>
          </a:prstGeom>
        </p:spPr>
      </p:pic>
    </p:spTree>
    <p:extLst>
      <p:ext uri="{BB962C8B-B14F-4D97-AF65-F5344CB8AC3E}">
        <p14:creationId xmlns:p14="http://schemas.microsoft.com/office/powerpoint/2010/main" val="3693301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WARNING">
    <p:bg>
      <p:bgPr>
        <a:solidFill>
          <a:schemeClr val="accent4"/>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B03810C-0168-8013-6BD1-DF4493DB8F41}"/>
              </a:ext>
            </a:extLst>
          </p:cNvPr>
          <p:cNvSpPr/>
          <p:nvPr userDrawn="1"/>
        </p:nvSpPr>
        <p:spPr bwMode="auto">
          <a:xfrm>
            <a:off x="242888" y="242888"/>
            <a:ext cx="11704637" cy="5848350"/>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eaLnBrk="0" fontAlgn="auto" hangingPunct="0">
              <a:spcBef>
                <a:spcPts val="300"/>
              </a:spcBef>
              <a:spcAft>
                <a:spcPts val="300"/>
              </a:spcAft>
              <a:buClr>
                <a:schemeClr val="bg1"/>
              </a:buClr>
            </a:pPr>
            <a:r>
              <a:rPr lang="en-GB" sz="9600" kern="0">
                <a:solidFill>
                  <a:schemeClr val="bg1"/>
                </a:solidFill>
              </a:rPr>
              <a:t>Do not use </a:t>
            </a:r>
            <a:br>
              <a:rPr lang="en-GB" sz="9600" kern="0">
                <a:solidFill>
                  <a:schemeClr val="bg1"/>
                </a:solidFill>
              </a:rPr>
            </a:br>
            <a:r>
              <a:rPr lang="en-GB" sz="9600" kern="0">
                <a:solidFill>
                  <a:schemeClr val="bg1"/>
                </a:solidFill>
              </a:rPr>
              <a:t>layouts that appear </a:t>
            </a:r>
            <a:br>
              <a:rPr lang="en-GB" sz="9600" kern="0">
                <a:solidFill>
                  <a:schemeClr val="bg1"/>
                </a:solidFill>
              </a:rPr>
            </a:br>
            <a:r>
              <a:rPr lang="en-GB" sz="9600" kern="0">
                <a:solidFill>
                  <a:schemeClr val="bg1"/>
                </a:solidFill>
              </a:rPr>
              <a:t>after this point</a:t>
            </a:r>
          </a:p>
        </p:txBody>
      </p:sp>
      <p:pic>
        <p:nvPicPr>
          <p:cNvPr id="4" name="Graphic 3">
            <a:extLst>
              <a:ext uri="{FF2B5EF4-FFF2-40B4-BE49-F238E27FC236}">
                <a16:creationId xmlns:a16="http://schemas.microsoft.com/office/drawing/2014/main" id="{1AFE542C-8ECE-F9C9-8F96-80B2751FAA98}"/>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7328" t="12162" r="1499" b="12843"/>
          <a:stretch/>
        </p:blipFill>
        <p:spPr>
          <a:xfrm>
            <a:off x="90711" y="6207919"/>
            <a:ext cx="1215582" cy="563804"/>
          </a:xfrm>
          <a:prstGeom prst="rect">
            <a:avLst/>
          </a:prstGeom>
        </p:spPr>
      </p:pic>
    </p:spTree>
    <p:extLst>
      <p:ext uri="{BB962C8B-B14F-4D97-AF65-F5344CB8AC3E}">
        <p14:creationId xmlns:p14="http://schemas.microsoft.com/office/powerpoint/2010/main" val="1553105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0DD48070-D695-60C2-898C-9832D9369B0C}"/>
              </a:ext>
            </a:extLst>
          </p:cNvPr>
          <p:cNvSpPr>
            <a:spLocks noGrp="1"/>
          </p:cNvSpPr>
          <p:nvPr>
            <p:ph type="body" sz="quarter" idx="22" hasCustomPrompt="1"/>
          </p:nvPr>
        </p:nvSpPr>
        <p:spPr>
          <a:xfrm>
            <a:off x="365125" y="1311162"/>
            <a:ext cx="11460164" cy="4484800"/>
          </a:xfrm>
          <a:custGeom>
            <a:avLst/>
            <a:gdLst>
              <a:gd name="connsiteX0" fmla="*/ 185682 w 11460164"/>
              <a:gd name="connsiteY0" fmla="*/ 0 h 4484800"/>
              <a:gd name="connsiteX1" fmla="*/ 11274482 w 11460164"/>
              <a:gd name="connsiteY1" fmla="*/ 0 h 4484800"/>
              <a:gd name="connsiteX2" fmla="*/ 11460164 w 11460164"/>
              <a:gd name="connsiteY2" fmla="*/ 185682 h 4484800"/>
              <a:gd name="connsiteX3" fmla="*/ 11460164 w 11460164"/>
              <a:gd name="connsiteY3" fmla="*/ 456183 h 4484800"/>
              <a:gd name="connsiteX4" fmla="*/ 11460164 w 11460164"/>
              <a:gd name="connsiteY4" fmla="*/ 715601 h 4484800"/>
              <a:gd name="connsiteX5" fmla="*/ 11460164 w 11460164"/>
              <a:gd name="connsiteY5" fmla="*/ 4299118 h 4484800"/>
              <a:gd name="connsiteX6" fmla="*/ 11274482 w 11460164"/>
              <a:gd name="connsiteY6" fmla="*/ 4484800 h 4484800"/>
              <a:gd name="connsiteX7" fmla="*/ 185682 w 11460164"/>
              <a:gd name="connsiteY7" fmla="*/ 4484800 h 4484800"/>
              <a:gd name="connsiteX8" fmla="*/ 0 w 11460164"/>
              <a:gd name="connsiteY8" fmla="*/ 4299118 h 4484800"/>
              <a:gd name="connsiteX9" fmla="*/ 0 w 11460164"/>
              <a:gd name="connsiteY9" fmla="*/ 715601 h 4484800"/>
              <a:gd name="connsiteX10" fmla="*/ 0 w 11460164"/>
              <a:gd name="connsiteY10" fmla="*/ 456183 h 4484800"/>
              <a:gd name="connsiteX11" fmla="*/ 0 w 11460164"/>
              <a:gd name="connsiteY11" fmla="*/ 185682 h 4484800"/>
              <a:gd name="connsiteX12" fmla="*/ 185682 w 11460164"/>
              <a:gd name="connsiteY12" fmla="*/ 0 h 448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60164" h="4484800">
                <a:moveTo>
                  <a:pt x="185682" y="0"/>
                </a:moveTo>
                <a:lnTo>
                  <a:pt x="11274482" y="0"/>
                </a:lnTo>
                <a:cubicBezTo>
                  <a:pt x="11377031" y="0"/>
                  <a:pt x="11460164" y="83133"/>
                  <a:pt x="11460164" y="185682"/>
                </a:cubicBezTo>
                <a:lnTo>
                  <a:pt x="11460164" y="456183"/>
                </a:lnTo>
                <a:lnTo>
                  <a:pt x="11460164" y="715601"/>
                </a:lnTo>
                <a:lnTo>
                  <a:pt x="11460164" y="4299118"/>
                </a:lnTo>
                <a:cubicBezTo>
                  <a:pt x="11460164" y="4401667"/>
                  <a:pt x="11377031" y="4484800"/>
                  <a:pt x="11274482" y="4484800"/>
                </a:cubicBezTo>
                <a:lnTo>
                  <a:pt x="185682" y="4484800"/>
                </a:lnTo>
                <a:cubicBezTo>
                  <a:pt x="83133" y="4484800"/>
                  <a:pt x="0" y="4401667"/>
                  <a:pt x="0" y="4299118"/>
                </a:cubicBezTo>
                <a:lnTo>
                  <a:pt x="0" y="715601"/>
                </a:lnTo>
                <a:lnTo>
                  <a:pt x="0" y="456183"/>
                </a:lnTo>
                <a:lnTo>
                  <a:pt x="0" y="185682"/>
                </a:lnTo>
                <a:cubicBezTo>
                  <a:pt x="0" y="83133"/>
                  <a:pt x="83133" y="0"/>
                  <a:pt x="185682" y="0"/>
                </a:cubicBezTo>
                <a:close/>
              </a:path>
            </a:pathLst>
          </a:custGeom>
          <a:solidFill>
            <a:schemeClr val="bg1">
              <a:lumMod val="95000"/>
            </a:schemeClr>
          </a:solidFill>
          <a:ln>
            <a:noFill/>
          </a:ln>
        </p:spPr>
        <p:txBody>
          <a:bodyPr wrap="square" tIns="180000">
            <a:noAutofit/>
          </a:bodyPr>
          <a:lstStyle>
            <a:lvl1pPr>
              <a:defRPr/>
            </a:lvl1pPr>
          </a:lstStyle>
          <a:p>
            <a:pPr lvl="0"/>
            <a:r>
              <a:rPr lang="en-US"/>
              <a:t>Click to enter TEXT content ONLY.</a:t>
            </a:r>
            <a:br>
              <a:rPr lang="en-US"/>
            </a:br>
            <a:r>
              <a:rPr lang="en-US"/>
              <a:t>If text content appears outside of grey holder please reduce the size of the font.</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5"/>
          <p:cNvSpPr>
            <a:spLocks noGrp="1"/>
          </p:cNvSpPr>
          <p:nvPr>
            <p:ph type="body" sz="quarter" idx="18" hasCustomPrompt="1"/>
          </p:nvPr>
        </p:nvSpPr>
        <p:spPr>
          <a:xfrm>
            <a:off x="365125" y="5792438"/>
            <a:ext cx="11460164" cy="298800"/>
          </a:xfrm>
          <a:prstGeom prst="rect">
            <a:avLst/>
          </a:prstGeom>
        </p:spPr>
        <p:txBody>
          <a:bodyPr wrap="square" lIns="0" tIns="72000" rIns="0" bIns="72000" anchor="b" anchorCtr="0">
            <a:noAutofit/>
          </a:bodyPr>
          <a:lstStyle>
            <a:lvl1pPr marL="0" indent="0">
              <a:spcBef>
                <a:spcPts val="0"/>
              </a:spcBef>
              <a:spcAft>
                <a:spcPts val="0"/>
              </a:spcAft>
              <a:buNone/>
              <a:defRPr sz="1200" baseline="0"/>
            </a:lvl1pPr>
            <a:lvl2pPr marL="357542" indent="0">
              <a:buNone/>
              <a:defRPr sz="1067"/>
            </a:lvl2pPr>
            <a:lvl3pPr marL="719982" indent="0">
              <a:buNone/>
              <a:defRPr sz="1067"/>
            </a:lvl3pPr>
            <a:lvl4pPr marL="1081424" indent="0">
              <a:buNone/>
              <a:defRPr sz="1067"/>
            </a:lvl4pPr>
            <a:lvl5pPr marL="1439964" indent="0">
              <a:buNone/>
              <a:defRPr sz="1067"/>
            </a:lvl5pPr>
          </a:lstStyle>
          <a:p>
            <a:pPr lvl="0"/>
            <a:r>
              <a:rPr lang="en-GB"/>
              <a:t>Insert Source text here</a:t>
            </a:r>
          </a:p>
        </p:txBody>
      </p:sp>
      <p:sp>
        <p:nvSpPr>
          <p:cNvPr id="3" name="Date Placeholder 2">
            <a:extLst>
              <a:ext uri="{FF2B5EF4-FFF2-40B4-BE49-F238E27FC236}">
                <a16:creationId xmlns:a16="http://schemas.microsoft.com/office/drawing/2014/main" id="{341B731B-8FAA-4A1B-8740-D7002967C1CA}"/>
              </a:ext>
            </a:extLst>
          </p:cNvPr>
          <p:cNvSpPr>
            <a:spLocks noGrp="1"/>
          </p:cNvSpPr>
          <p:nvPr>
            <p:ph type="dt" sz="half" idx="19"/>
          </p:nvPr>
        </p:nvSpPr>
        <p:spPr/>
        <p:txBody>
          <a:bodyPr/>
          <a:lstStyle/>
          <a:p>
            <a:fld id="{DB124F8D-6A21-41BB-B641-CA493D4F9456}" type="datetime4">
              <a:rPr lang="en-GB" smtClean="0"/>
              <a:t>17 March 2023</a:t>
            </a:fld>
            <a:endParaRPr lang="en-GB"/>
          </a:p>
        </p:txBody>
      </p:sp>
      <p:sp>
        <p:nvSpPr>
          <p:cNvPr id="5" name="Footer Placeholder 4">
            <a:extLst>
              <a:ext uri="{FF2B5EF4-FFF2-40B4-BE49-F238E27FC236}">
                <a16:creationId xmlns:a16="http://schemas.microsoft.com/office/drawing/2014/main" id="{D1C84BE9-25CA-45B1-9061-9DCABA70A1E6}"/>
              </a:ext>
            </a:extLst>
          </p:cNvPr>
          <p:cNvSpPr>
            <a:spLocks noGrp="1"/>
          </p:cNvSpPr>
          <p:nvPr>
            <p:ph type="ftr" sz="quarter" idx="20"/>
          </p:nvPr>
        </p:nvSpPr>
        <p:spPr/>
        <p:txBody>
          <a:bodyPr/>
          <a:lstStyle/>
          <a:p>
            <a:endParaRPr lang="en-GB"/>
          </a:p>
        </p:txBody>
      </p:sp>
      <p:sp>
        <p:nvSpPr>
          <p:cNvPr id="11" name="Slide Number Placeholder 10">
            <a:extLst>
              <a:ext uri="{FF2B5EF4-FFF2-40B4-BE49-F238E27FC236}">
                <a16:creationId xmlns:a16="http://schemas.microsoft.com/office/drawing/2014/main" id="{BF0296A1-E119-4AEC-80A5-65FD719F9631}"/>
              </a:ext>
            </a:extLst>
          </p:cNvPr>
          <p:cNvSpPr>
            <a:spLocks noGrp="1"/>
          </p:cNvSpPr>
          <p:nvPr>
            <p:ph type="sldNum" sz="quarter" idx="21"/>
          </p:nvPr>
        </p:nvSpPr>
        <p:spPr/>
        <p:txBody>
          <a:bodyPr/>
          <a:lstStyle/>
          <a:p>
            <a:fld id="{9F9F533D-B52E-4A2F-BF72-0ADD2D94BD75}" type="slidenum">
              <a:rPr lang="en-GB" smtClean="0"/>
              <a:pPr/>
              <a:t>‹#›</a:t>
            </a:fld>
            <a:endParaRPr lang="en-GB"/>
          </a:p>
        </p:txBody>
      </p:sp>
      <p:sp>
        <p:nvSpPr>
          <p:cNvPr id="12" name="Title 1">
            <a:extLst>
              <a:ext uri="{FF2B5EF4-FFF2-40B4-BE49-F238E27FC236}">
                <a16:creationId xmlns:a16="http://schemas.microsoft.com/office/drawing/2014/main" id="{88C0D48C-007D-FEEC-D1DF-C00891876F0F}"/>
              </a:ext>
            </a:extLst>
          </p:cNvPr>
          <p:cNvSpPr>
            <a:spLocks noGrp="1"/>
          </p:cNvSpPr>
          <p:nvPr>
            <p:ph type="title"/>
          </p:nvPr>
        </p:nvSpPr>
        <p:spPr>
          <a:xfrm>
            <a:off x="365125" y="242888"/>
            <a:ext cx="11460163" cy="430887"/>
          </a:xfrm>
        </p:spPr>
        <p:txBody>
          <a:bodyPr/>
          <a:lstStyle/>
          <a:p>
            <a:r>
              <a:rPr lang="en-GB"/>
              <a:t>Click to edit Master title style</a:t>
            </a:r>
            <a:endParaRPr lang="en-US"/>
          </a:p>
        </p:txBody>
      </p:sp>
      <p:sp>
        <p:nvSpPr>
          <p:cNvPr id="13" name="Subtitle 2">
            <a:extLst>
              <a:ext uri="{FF2B5EF4-FFF2-40B4-BE49-F238E27FC236}">
                <a16:creationId xmlns:a16="http://schemas.microsoft.com/office/drawing/2014/main" id="{1F6E4BF1-5B10-6CC3-60CB-FA773CAB8AF3}"/>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4" name="Freeform: Shape 13">
            <a:extLst>
              <a:ext uri="{FF2B5EF4-FFF2-40B4-BE49-F238E27FC236}">
                <a16:creationId xmlns:a16="http://schemas.microsoft.com/office/drawing/2014/main" id="{099DCD39-6F77-D442-9C41-7FE9A4CBB7FE}"/>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custDataLst>
      <p:tags r:id="rId1"/>
    </p:custDataLst>
    <p:extLst>
      <p:ext uri="{BB962C8B-B14F-4D97-AF65-F5344CB8AC3E}">
        <p14:creationId xmlns:p14="http://schemas.microsoft.com/office/powerpoint/2010/main" val="3314054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rge Bullet">
    <p:spTree>
      <p:nvGrpSpPr>
        <p:cNvPr id="1" name=""/>
        <p:cNvGrpSpPr/>
        <p:nvPr/>
      </p:nvGrpSpPr>
      <p:grpSpPr>
        <a:xfrm>
          <a:off x="0" y="0"/>
          <a:ext cx="0" cy="0"/>
          <a:chOff x="0" y="0"/>
          <a:chExt cx="0" cy="0"/>
        </a:xfrm>
      </p:grpSpPr>
      <p:pic>
        <p:nvPicPr>
          <p:cNvPr id="12" name="Picture 11" descr="A picture containing text, screen, screenshot&#10;&#10;Description automatically generated">
            <a:extLst>
              <a:ext uri="{FF2B5EF4-FFF2-40B4-BE49-F238E27FC236}">
                <a16:creationId xmlns:a16="http://schemas.microsoft.com/office/drawing/2014/main" id="{E5BB0061-16EE-6573-F2DD-A5727A219FB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98" t="15586" r="70963" b="65915"/>
          <a:stretch/>
        </p:blipFill>
        <p:spPr>
          <a:xfrm>
            <a:off x="-12880" y="1520289"/>
            <a:ext cx="3552202" cy="1268638"/>
          </a:xfrm>
          <a:prstGeom prst="rect">
            <a:avLst/>
          </a:prstGeom>
        </p:spPr>
      </p:pic>
      <p:sp>
        <p:nvSpPr>
          <p:cNvPr id="9" name="Title 1">
            <a:extLst>
              <a:ext uri="{FF2B5EF4-FFF2-40B4-BE49-F238E27FC236}">
                <a16:creationId xmlns:a16="http://schemas.microsoft.com/office/drawing/2014/main" id="{3A7A86B9-637F-F18A-3604-5A44F7C4442F}"/>
              </a:ext>
            </a:extLst>
          </p:cNvPr>
          <p:cNvSpPr>
            <a:spLocks noGrp="1"/>
          </p:cNvSpPr>
          <p:nvPr>
            <p:ph type="title"/>
          </p:nvPr>
        </p:nvSpPr>
        <p:spPr>
          <a:xfrm>
            <a:off x="365125" y="242888"/>
            <a:ext cx="11460163" cy="430887"/>
          </a:xfrm>
        </p:spPr>
        <p:txBody>
          <a:bodyPr/>
          <a:lstStyle/>
          <a:p>
            <a:r>
              <a:rPr lang="en-GB"/>
              <a:t>Click to edit Master title style</a:t>
            </a:r>
            <a:endParaRPr lang="en-US"/>
          </a:p>
        </p:txBody>
      </p:sp>
      <p:sp>
        <p:nvSpPr>
          <p:cNvPr id="10" name="Subtitle 2">
            <a:extLst>
              <a:ext uri="{FF2B5EF4-FFF2-40B4-BE49-F238E27FC236}">
                <a16:creationId xmlns:a16="http://schemas.microsoft.com/office/drawing/2014/main" id="{5A89E078-B97D-529E-FF83-DF5AD69D51F2}"/>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3" name="Freeform: Shape 12">
            <a:extLst>
              <a:ext uri="{FF2B5EF4-FFF2-40B4-BE49-F238E27FC236}">
                <a16:creationId xmlns:a16="http://schemas.microsoft.com/office/drawing/2014/main" id="{22D601A5-6CEE-D258-CCEB-85D1BB27BD87}"/>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6" name="Picture 5" descr="A picture containing text, screen, screenshot&#10;&#10;Description automatically generated">
            <a:extLst>
              <a:ext uri="{FF2B5EF4-FFF2-40B4-BE49-F238E27FC236}">
                <a16:creationId xmlns:a16="http://schemas.microsoft.com/office/drawing/2014/main" id="{EC4F4CEB-512D-1E25-B790-D9963272394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340" t="73688" r="70607" b="4150"/>
          <a:stretch/>
        </p:blipFill>
        <p:spPr>
          <a:xfrm>
            <a:off x="132021" y="3868883"/>
            <a:ext cx="3420180" cy="1519881"/>
          </a:xfrm>
          <a:prstGeom prst="rect">
            <a:avLst/>
          </a:prstGeom>
        </p:spPr>
      </p:pic>
      <p:pic>
        <p:nvPicPr>
          <p:cNvPr id="7" name="Picture 6" descr="A picture containing text, screen, screenshot&#10;&#10;Description automatically generated">
            <a:extLst>
              <a:ext uri="{FF2B5EF4-FFF2-40B4-BE49-F238E27FC236}">
                <a16:creationId xmlns:a16="http://schemas.microsoft.com/office/drawing/2014/main" id="{8B2E9EA3-F606-F727-15C8-F02620E14F0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4051" t="45676" r="37896" b="32162"/>
          <a:stretch/>
        </p:blipFill>
        <p:spPr>
          <a:xfrm>
            <a:off x="6179175" y="1554005"/>
            <a:ext cx="3420180" cy="1519881"/>
          </a:xfrm>
          <a:prstGeom prst="rect">
            <a:avLst/>
          </a:prstGeom>
        </p:spPr>
      </p:pic>
      <p:pic>
        <p:nvPicPr>
          <p:cNvPr id="11" name="Picture 10" descr="A picture containing text, screen, screenshot&#10;&#10;Description automatically generated">
            <a:extLst>
              <a:ext uri="{FF2B5EF4-FFF2-40B4-BE49-F238E27FC236}">
                <a16:creationId xmlns:a16="http://schemas.microsoft.com/office/drawing/2014/main" id="{DC777967-FF7F-8094-3C53-9F30E6C8E29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257" t="45929" r="75331" b="35572"/>
          <a:stretch/>
        </p:blipFill>
        <p:spPr>
          <a:xfrm>
            <a:off x="6140538" y="3948346"/>
            <a:ext cx="2854411" cy="1268638"/>
          </a:xfrm>
          <a:prstGeom prst="rect">
            <a:avLst/>
          </a:prstGeom>
        </p:spPr>
      </p:pic>
      <p:pic>
        <p:nvPicPr>
          <p:cNvPr id="14" name="Picture 13" descr="A picture containing text, screen, screenshot&#10;&#10;Description automatically generated">
            <a:extLst>
              <a:ext uri="{FF2B5EF4-FFF2-40B4-BE49-F238E27FC236}">
                <a16:creationId xmlns:a16="http://schemas.microsoft.com/office/drawing/2014/main" id="{65E73067-B843-98DD-2736-DF99ECC64B8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340" t="73688" r="70607" b="4150"/>
          <a:stretch/>
        </p:blipFill>
        <p:spPr>
          <a:xfrm>
            <a:off x="132021" y="3868882"/>
            <a:ext cx="3420180" cy="1519881"/>
          </a:xfrm>
          <a:prstGeom prst="rect">
            <a:avLst/>
          </a:prstGeom>
        </p:spPr>
      </p:pic>
    </p:spTree>
    <p:custDataLst>
      <p:tags r:id="rId1"/>
    </p:custDataLst>
    <p:extLst>
      <p:ext uri="{BB962C8B-B14F-4D97-AF65-F5344CB8AC3E}">
        <p14:creationId xmlns:p14="http://schemas.microsoft.com/office/powerpoint/2010/main" val="3317225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Large Bulle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151742-951B-4B8B-93F8-F6814A0074E2}"/>
              </a:ext>
            </a:extLst>
          </p:cNvPr>
          <p:cNvSpPr>
            <a:spLocks noGrp="1"/>
          </p:cNvSpPr>
          <p:nvPr>
            <p:ph type="dt" sz="half" idx="19"/>
          </p:nvPr>
        </p:nvSpPr>
        <p:spPr/>
        <p:txBody>
          <a:bodyPr/>
          <a:lstStyle/>
          <a:p>
            <a:fld id="{397F4CD0-83C1-4C99-A2BD-6DA4A1CC9D00}" type="datetime4">
              <a:rPr lang="en-GB" smtClean="0"/>
              <a:t>17 March 2023</a:t>
            </a:fld>
            <a:endParaRPr lang="en-GB"/>
          </a:p>
        </p:txBody>
      </p:sp>
      <p:sp>
        <p:nvSpPr>
          <p:cNvPr id="3" name="Footer Placeholder 2">
            <a:extLst>
              <a:ext uri="{FF2B5EF4-FFF2-40B4-BE49-F238E27FC236}">
                <a16:creationId xmlns:a16="http://schemas.microsoft.com/office/drawing/2014/main" id="{5E4920F6-7DEA-40DB-B124-F0789E56046F}"/>
              </a:ext>
            </a:extLst>
          </p:cNvPr>
          <p:cNvSpPr>
            <a:spLocks noGrp="1"/>
          </p:cNvSpPr>
          <p:nvPr>
            <p:ph type="ftr" sz="quarter" idx="20"/>
          </p:nvPr>
        </p:nvSpPr>
        <p:spPr/>
        <p:txBody>
          <a:bodyPr/>
          <a:lstStyle/>
          <a:p>
            <a:endParaRPr lang="en-GB"/>
          </a:p>
        </p:txBody>
      </p:sp>
      <p:sp>
        <p:nvSpPr>
          <p:cNvPr id="4" name="Slide Number Placeholder 3">
            <a:extLst>
              <a:ext uri="{FF2B5EF4-FFF2-40B4-BE49-F238E27FC236}">
                <a16:creationId xmlns:a16="http://schemas.microsoft.com/office/drawing/2014/main" id="{D4DDB722-CBB2-49EC-937E-10206DEB6BD1}"/>
              </a:ext>
            </a:extLst>
          </p:cNvPr>
          <p:cNvSpPr>
            <a:spLocks noGrp="1"/>
          </p:cNvSpPr>
          <p:nvPr>
            <p:ph type="sldNum" sz="quarter" idx="21"/>
          </p:nvPr>
        </p:nvSpPr>
        <p:spPr/>
        <p:txBody>
          <a:bodyPr/>
          <a:lstStyle/>
          <a:p>
            <a:fld id="{9F9F533D-B52E-4A2F-BF72-0ADD2D94BD75}" type="slidenum">
              <a:rPr lang="en-GB" smtClean="0"/>
              <a:pPr/>
              <a:t>‹#›</a:t>
            </a:fld>
            <a:endParaRPr lang="en-GB"/>
          </a:p>
        </p:txBody>
      </p:sp>
      <p:sp>
        <p:nvSpPr>
          <p:cNvPr id="9" name="Title 1">
            <a:extLst>
              <a:ext uri="{FF2B5EF4-FFF2-40B4-BE49-F238E27FC236}">
                <a16:creationId xmlns:a16="http://schemas.microsoft.com/office/drawing/2014/main" id="{3A7A86B9-637F-F18A-3604-5A44F7C4442F}"/>
              </a:ext>
            </a:extLst>
          </p:cNvPr>
          <p:cNvSpPr>
            <a:spLocks noGrp="1"/>
          </p:cNvSpPr>
          <p:nvPr>
            <p:ph type="title"/>
          </p:nvPr>
        </p:nvSpPr>
        <p:spPr>
          <a:xfrm>
            <a:off x="365125" y="242888"/>
            <a:ext cx="11460163" cy="430887"/>
          </a:xfrm>
        </p:spPr>
        <p:txBody>
          <a:bodyPr/>
          <a:lstStyle/>
          <a:p>
            <a:r>
              <a:rPr lang="en-GB"/>
              <a:t>Click to edit Master title style</a:t>
            </a:r>
            <a:endParaRPr lang="en-US"/>
          </a:p>
        </p:txBody>
      </p:sp>
      <p:sp>
        <p:nvSpPr>
          <p:cNvPr id="10" name="Subtitle 2">
            <a:extLst>
              <a:ext uri="{FF2B5EF4-FFF2-40B4-BE49-F238E27FC236}">
                <a16:creationId xmlns:a16="http://schemas.microsoft.com/office/drawing/2014/main" id="{5A89E078-B97D-529E-FF83-DF5AD69D51F2}"/>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enter slide subtitle</a:t>
            </a:r>
          </a:p>
        </p:txBody>
      </p:sp>
      <p:sp>
        <p:nvSpPr>
          <p:cNvPr id="13" name="Freeform: Shape 12">
            <a:extLst>
              <a:ext uri="{FF2B5EF4-FFF2-40B4-BE49-F238E27FC236}">
                <a16:creationId xmlns:a16="http://schemas.microsoft.com/office/drawing/2014/main" id="{22D601A5-6CEE-D258-CCEB-85D1BB27BD87}"/>
              </a:ext>
            </a:extLst>
          </p:cNvPr>
          <p:cNvSpPr/>
          <p:nvPr userDrawn="1"/>
        </p:nvSpPr>
        <p:spPr>
          <a:xfrm>
            <a:off x="0" y="184645"/>
            <a:ext cx="264043" cy="559397"/>
          </a:xfrm>
          <a:custGeom>
            <a:avLst/>
            <a:gdLst>
              <a:gd name="connsiteX0" fmla="*/ 0 w 857257"/>
              <a:gd name="connsiteY0" fmla="*/ 0 h 1816170"/>
              <a:gd name="connsiteX1" fmla="*/ 841477 w 857257"/>
              <a:gd name="connsiteY1" fmla="*/ 890550 h 1816170"/>
              <a:gd name="connsiteX2" fmla="*/ 841477 w 857257"/>
              <a:gd name="connsiteY2" fmla="*/ 925611 h 1816170"/>
              <a:gd name="connsiteX3" fmla="*/ 0 w 857257"/>
              <a:gd name="connsiteY3" fmla="*/ 1816170 h 1816170"/>
              <a:gd name="connsiteX4" fmla="*/ 0 w 857257"/>
              <a:gd name="connsiteY4" fmla="*/ 0 h 181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7" h="1816170">
                <a:moveTo>
                  <a:pt x="0" y="0"/>
                </a:moveTo>
                <a:cubicBezTo>
                  <a:pt x="0" y="462811"/>
                  <a:pt x="301523" y="743293"/>
                  <a:pt x="841477" y="890550"/>
                </a:cubicBezTo>
                <a:cubicBezTo>
                  <a:pt x="862517" y="897560"/>
                  <a:pt x="862517" y="918601"/>
                  <a:pt x="841477" y="925611"/>
                </a:cubicBezTo>
                <a:cubicBezTo>
                  <a:pt x="301523" y="1072868"/>
                  <a:pt x="0" y="1353360"/>
                  <a:pt x="0" y="181617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8" name="Rectangle 7">
            <a:extLst>
              <a:ext uri="{FF2B5EF4-FFF2-40B4-BE49-F238E27FC236}">
                <a16:creationId xmlns:a16="http://schemas.microsoft.com/office/drawing/2014/main" id="{BBDAFC71-26FC-1ABA-A814-1286CD701C51}"/>
              </a:ext>
            </a:extLst>
          </p:cNvPr>
          <p:cNvSpPr/>
          <p:nvPr userDrawn="1"/>
        </p:nvSpPr>
        <p:spPr bwMode="auto">
          <a:xfrm>
            <a:off x="4043301" y="4940135"/>
            <a:ext cx="7781987" cy="1816925"/>
          </a:xfrm>
          <a:prstGeom prst="rect">
            <a:avLst/>
          </a:prstGeom>
          <a:solidFill>
            <a:schemeClr val="bg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en-US" sz="1600" kern="0" err="1">
              <a:solidFill>
                <a:schemeClr val="tx1"/>
              </a:solidFill>
            </a:endParaRPr>
          </a:p>
        </p:txBody>
      </p:sp>
      <p:pic>
        <p:nvPicPr>
          <p:cNvPr id="7" name="Picture 6" descr="A picture containing text, screen, screenshot&#10;&#10;Description automatically generated">
            <a:extLst>
              <a:ext uri="{FF2B5EF4-FFF2-40B4-BE49-F238E27FC236}">
                <a16:creationId xmlns:a16="http://schemas.microsoft.com/office/drawing/2014/main" id="{1747EE5D-4BCF-E142-4998-578049338E9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953" t="73941" r="5994" b="3897"/>
          <a:stretch/>
        </p:blipFill>
        <p:spPr>
          <a:xfrm>
            <a:off x="6192054" y="1509598"/>
            <a:ext cx="3420180" cy="1519881"/>
          </a:xfrm>
          <a:prstGeom prst="rect">
            <a:avLst/>
          </a:prstGeom>
        </p:spPr>
      </p:pic>
      <p:pic>
        <p:nvPicPr>
          <p:cNvPr id="11" name="Picture 10" descr="A picture containing text, screen, screenshot&#10;&#10;Description automatically generated">
            <a:extLst>
              <a:ext uri="{FF2B5EF4-FFF2-40B4-BE49-F238E27FC236}">
                <a16:creationId xmlns:a16="http://schemas.microsoft.com/office/drawing/2014/main" id="{E0F696DC-9EBC-1274-5956-9F5C312378D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566" t="15166" r="6381" b="62672"/>
          <a:stretch/>
        </p:blipFill>
        <p:spPr>
          <a:xfrm>
            <a:off x="132021" y="3881761"/>
            <a:ext cx="3420180" cy="1519881"/>
          </a:xfrm>
          <a:prstGeom prst="rect">
            <a:avLst/>
          </a:prstGeom>
        </p:spPr>
      </p:pic>
      <p:pic>
        <p:nvPicPr>
          <p:cNvPr id="12" name="Picture 11" descr="A picture containing text, screen, screenshot&#10;&#10;Description automatically generated">
            <a:extLst>
              <a:ext uri="{FF2B5EF4-FFF2-40B4-BE49-F238E27FC236}">
                <a16:creationId xmlns:a16="http://schemas.microsoft.com/office/drawing/2014/main" id="{CCD4328A-6F1B-DA77-E834-B5750A75149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2324" t="15586" r="38541" b="65915"/>
          <a:stretch/>
        </p:blipFill>
        <p:spPr>
          <a:xfrm>
            <a:off x="-12880" y="1520289"/>
            <a:ext cx="3552202" cy="1268638"/>
          </a:xfrm>
          <a:prstGeom prst="rect">
            <a:avLst/>
          </a:prstGeom>
        </p:spPr>
      </p:pic>
      <p:pic>
        <p:nvPicPr>
          <p:cNvPr id="14" name="Picture 13" descr="A picture containing text, screen, screenshot&#10;&#10;Description automatically generated">
            <a:extLst>
              <a:ext uri="{FF2B5EF4-FFF2-40B4-BE49-F238E27FC236}">
                <a16:creationId xmlns:a16="http://schemas.microsoft.com/office/drawing/2014/main" id="{B9C86C38-7C69-B90E-6B0A-903A66D6CC7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734" t="46416" r="10854" b="35085"/>
          <a:stretch/>
        </p:blipFill>
        <p:spPr>
          <a:xfrm>
            <a:off x="6192054" y="3828522"/>
            <a:ext cx="2854411" cy="1268638"/>
          </a:xfrm>
          <a:prstGeom prst="rect">
            <a:avLst/>
          </a:prstGeom>
        </p:spPr>
      </p:pic>
    </p:spTree>
    <p:custDataLst>
      <p:tags r:id="rId1"/>
    </p:custDataLst>
    <p:extLst>
      <p:ext uri="{BB962C8B-B14F-4D97-AF65-F5344CB8AC3E}">
        <p14:creationId xmlns:p14="http://schemas.microsoft.com/office/powerpoint/2010/main" val="3666709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3.svg"/><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oleObject" Target="../embeddings/oleObject1.bin"/><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9" Type="http://schemas.openxmlformats.org/officeDocument/2006/relationships/image" Target="../media/image3.svg"/><Relationship Id="rId3" Type="http://schemas.openxmlformats.org/officeDocument/2006/relationships/slideLayout" Target="../slideLayouts/slideLayout36.xml"/><Relationship Id="rId21" Type="http://schemas.openxmlformats.org/officeDocument/2006/relationships/slideLayout" Target="../slideLayouts/slideLayout54.xml"/><Relationship Id="rId34" Type="http://schemas.openxmlformats.org/officeDocument/2006/relationships/theme" Target="../theme/theme2.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slideLayout" Target="../slideLayouts/slideLayout66.xml"/><Relationship Id="rId38" Type="http://schemas.openxmlformats.org/officeDocument/2006/relationships/image" Target="../media/image2.png"/><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slideLayout" Target="../slideLayouts/slideLayout62.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slideLayout" Target="../slideLayouts/slideLayout65.xml"/><Relationship Id="rId37" Type="http://schemas.openxmlformats.org/officeDocument/2006/relationships/image" Target="../media/image1.emf"/><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36" Type="http://schemas.openxmlformats.org/officeDocument/2006/relationships/oleObject" Target="../embeddings/oleObject8.bin"/><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slideLayout" Target="../slideLayouts/slideLayout64.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35" Type="http://schemas.openxmlformats.org/officeDocument/2006/relationships/tags" Target="../tags/tag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2280360-3C6D-A798-8CAC-A26D562C3683}"/>
              </a:ext>
            </a:extLst>
          </p:cNvPr>
          <p:cNvGraphicFramePr>
            <a:graphicFrameLocks noChangeAspect="1"/>
          </p:cNvGraphicFramePr>
          <p:nvPr userDrawn="1">
            <p:custDataLst>
              <p:tags r:id="rId35"/>
            </p:custDataLst>
            <p:extLst>
              <p:ext uri="{D42A27DB-BD31-4B8C-83A1-F6EECF244321}">
                <p14:modId xmlns:p14="http://schemas.microsoft.com/office/powerpoint/2010/main" val="9662590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6" imgW="425" imgH="424" progId="TCLayout.ActiveDocument.1">
                  <p:embed/>
                </p:oleObj>
              </mc:Choice>
              <mc:Fallback>
                <p:oleObj name="think-cell Slide" r:id="rId36" imgW="425" imgH="424" progId="TCLayout.ActiveDocument.1">
                  <p:embed/>
                  <p:pic>
                    <p:nvPicPr>
                      <p:cNvPr id="3" name="Object 2" hidden="1">
                        <a:extLst>
                          <a:ext uri="{FF2B5EF4-FFF2-40B4-BE49-F238E27FC236}">
                            <a16:creationId xmlns:a16="http://schemas.microsoft.com/office/drawing/2014/main" id="{92280360-3C6D-A798-8CAC-A26D562C3683}"/>
                          </a:ext>
                        </a:extLst>
                      </p:cNvPr>
                      <p:cNvPicPr/>
                      <p:nvPr/>
                    </p:nvPicPr>
                    <p:blipFill>
                      <a:blip r:embed="rId37"/>
                      <a:stretch>
                        <a:fillRect/>
                      </a:stretch>
                    </p:blipFill>
                    <p:spPr>
                      <a:xfrm>
                        <a:off x="1588" y="1588"/>
                        <a:ext cx="1588" cy="1588"/>
                      </a:xfrm>
                      <a:prstGeom prst="rect">
                        <a:avLst/>
                      </a:prstGeom>
                    </p:spPr>
                  </p:pic>
                </p:oleObj>
              </mc:Fallback>
            </mc:AlternateContent>
          </a:graphicData>
        </a:graphic>
      </p:graphicFrame>
      <p:sp>
        <p:nvSpPr>
          <p:cNvPr id="5" name="Footer Placeholder 4"/>
          <p:cNvSpPr>
            <a:spLocks noGrp="1"/>
          </p:cNvSpPr>
          <p:nvPr>
            <p:ph type="ftr" sz="quarter" idx="3"/>
          </p:nvPr>
        </p:nvSpPr>
        <p:spPr>
          <a:xfrm>
            <a:off x="2319338" y="6343650"/>
            <a:ext cx="5600700" cy="269875"/>
          </a:xfrm>
          <a:prstGeom prst="rect">
            <a:avLst/>
          </a:prstGeom>
        </p:spPr>
        <p:txBody>
          <a:bodyPr vert="horz" lIns="0" tIns="0" rIns="0" bIns="0" rtlCol="0" anchor="b" anchorCtr="0">
            <a:noAutofit/>
          </a:bodyPr>
          <a:lstStyle>
            <a:lvl1pPr algn="l">
              <a:defRPr sz="1200">
                <a:solidFill>
                  <a:schemeClr val="tx1"/>
                </a:solidFill>
              </a:defRPr>
            </a:lvl1pPr>
          </a:lstStyle>
          <a:p>
            <a:endParaRPr lang="en-GB"/>
          </a:p>
        </p:txBody>
      </p:sp>
      <p:sp>
        <p:nvSpPr>
          <p:cNvPr id="6" name="Slide Number Placeholder 5"/>
          <p:cNvSpPr>
            <a:spLocks noGrp="1"/>
          </p:cNvSpPr>
          <p:nvPr>
            <p:ph type="sldNum" sz="quarter" idx="4"/>
          </p:nvPr>
        </p:nvSpPr>
        <p:spPr>
          <a:xfrm>
            <a:off x="11285288" y="6343650"/>
            <a:ext cx="540000" cy="269875"/>
          </a:xfrm>
          <a:prstGeom prst="rect">
            <a:avLst/>
          </a:prstGeom>
        </p:spPr>
        <p:txBody>
          <a:bodyPr vert="horz" lIns="0" tIns="0" rIns="0" bIns="0" rtlCol="0" anchor="b" anchorCtr="0">
            <a:noAutofit/>
          </a:bodyPr>
          <a:lstStyle>
            <a:lvl1pPr algn="r">
              <a:defRPr sz="1000">
                <a:solidFill>
                  <a:schemeClr val="tx1"/>
                </a:solidFill>
              </a:defRPr>
            </a:lvl1pPr>
          </a:lstStyle>
          <a:p>
            <a:fld id="{9F9F533D-B52E-4A2F-BF72-0ADD2D94BD75}" type="slidenum">
              <a:rPr lang="en-GB" smtClean="0"/>
              <a:pPr/>
              <a:t>‹#›</a:t>
            </a:fld>
            <a:endParaRPr lang="en-GB"/>
          </a:p>
        </p:txBody>
      </p:sp>
      <p:sp>
        <p:nvSpPr>
          <p:cNvPr id="4" name="Title Placeholder 3"/>
          <p:cNvSpPr>
            <a:spLocks noGrp="1"/>
          </p:cNvSpPr>
          <p:nvPr>
            <p:ph type="title"/>
          </p:nvPr>
        </p:nvSpPr>
        <p:spPr>
          <a:xfrm>
            <a:off x="365125" y="242888"/>
            <a:ext cx="11460163" cy="430887"/>
          </a:xfrm>
          <a:prstGeom prst="rect">
            <a:avLst/>
          </a:prstGeom>
        </p:spPr>
        <p:txBody>
          <a:bodyPr vert="horz" lIns="0" tIns="0" rIns="0" bIns="0" rtlCol="0" anchor="b" anchorCtr="0">
            <a:noAutofit/>
          </a:bodyPr>
          <a:lstStyle/>
          <a:p>
            <a:r>
              <a:rPr lang="en-GB"/>
              <a:t>Click to enter slide title</a:t>
            </a:r>
          </a:p>
        </p:txBody>
      </p:sp>
      <p:sp>
        <p:nvSpPr>
          <p:cNvPr id="7" name="Date Placeholder 6"/>
          <p:cNvSpPr>
            <a:spLocks noGrp="1"/>
          </p:cNvSpPr>
          <p:nvPr>
            <p:ph type="dt" sz="half" idx="2"/>
          </p:nvPr>
        </p:nvSpPr>
        <p:spPr>
          <a:xfrm>
            <a:off x="8172450" y="6343650"/>
            <a:ext cx="2776537" cy="269875"/>
          </a:xfrm>
          <a:prstGeom prst="rect">
            <a:avLst/>
          </a:prstGeom>
        </p:spPr>
        <p:txBody>
          <a:bodyPr vert="horz" lIns="0" tIns="0" rIns="0" bIns="0" rtlCol="0" anchor="b" anchorCtr="0">
            <a:noAutofit/>
          </a:bodyPr>
          <a:lstStyle>
            <a:lvl1pPr algn="r">
              <a:defRPr sz="1000">
                <a:solidFill>
                  <a:schemeClr val="tx1"/>
                </a:solidFill>
              </a:defRPr>
            </a:lvl1pPr>
          </a:lstStyle>
          <a:p>
            <a:fld id="{346B58B4-0D72-4C8B-9355-854FB5782278}" type="datetime4">
              <a:rPr lang="en-GB" smtClean="0"/>
              <a:t>17 March 2023</a:t>
            </a:fld>
            <a:endParaRPr lang="en-GB"/>
          </a:p>
        </p:txBody>
      </p:sp>
      <p:sp>
        <p:nvSpPr>
          <p:cNvPr id="8" name="Text Placeholder 2">
            <a:extLst>
              <a:ext uri="{FF2B5EF4-FFF2-40B4-BE49-F238E27FC236}">
                <a16:creationId xmlns:a16="http://schemas.microsoft.com/office/drawing/2014/main" id="{BBC2AD35-7761-4742-BEF1-3D0CAD2E1DED}"/>
              </a:ext>
            </a:extLst>
          </p:cNvPr>
          <p:cNvSpPr>
            <a:spLocks noGrp="1"/>
          </p:cNvSpPr>
          <p:nvPr>
            <p:ph type="body" idx="1"/>
          </p:nvPr>
        </p:nvSpPr>
        <p:spPr>
          <a:xfrm>
            <a:off x="365125" y="1303338"/>
            <a:ext cx="11460163" cy="4787899"/>
          </a:xfrm>
          <a:prstGeom prst="rect">
            <a:avLst/>
          </a:prstGeom>
        </p:spPr>
        <p:txBody>
          <a:bodyPr vert="horz" lIns="180000" tIns="180000" rIns="180000" bIns="180000" rtlCol="0">
            <a:noAutofit/>
          </a:bodyPr>
          <a:lstStyle/>
          <a:p>
            <a:pPr lvl="0"/>
            <a:r>
              <a:rPr lang="en-GB"/>
              <a:t>Click to enter text content.</a:t>
            </a:r>
            <a:br>
              <a:rPr lang="en-GB"/>
            </a:br>
            <a:r>
              <a:rPr lang="en-GB"/>
              <a:t>To increase bullet level, select your text &gt; press ‘Tab’.</a:t>
            </a:r>
            <a:br>
              <a:rPr lang="en-GB"/>
            </a:br>
            <a:r>
              <a:rPr lang="en-GB"/>
              <a:t>To decrease bullet level, select your text &gt; press ‘Shift’ + ‘Tab’.</a:t>
            </a:r>
            <a:br>
              <a:rPr lang="en-GB"/>
            </a:br>
            <a:r>
              <a:rPr lang="en-GB"/>
              <a:t>To remove bullet levels, select your text &gt; right click &gt; press ‘bullets’.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a:p>
            <a:pPr lvl="4"/>
            <a:endParaRPr lang="en-GB"/>
          </a:p>
        </p:txBody>
      </p:sp>
      <p:pic>
        <p:nvPicPr>
          <p:cNvPr id="26" name="Graphic 25">
            <a:extLst>
              <a:ext uri="{FF2B5EF4-FFF2-40B4-BE49-F238E27FC236}">
                <a16:creationId xmlns:a16="http://schemas.microsoft.com/office/drawing/2014/main" id="{7B7C2D6E-A9EC-414F-8A58-3207DA98D6C5}"/>
              </a:ext>
            </a:extLst>
          </p:cNvPr>
          <p:cNvPicPr>
            <a:picLocks noChangeAspect="1"/>
          </p:cNvPicPr>
          <p:nvPr userDrawn="1"/>
        </p:nvPicPr>
        <p:blipFill>
          <a:blip r:embed="rId38" cstate="print">
            <a:extLst>
              <a:ext uri="{28A0092B-C50C-407E-A947-70E740481C1C}">
                <a14:useLocalDpi xmlns:a14="http://schemas.microsoft.com/office/drawing/2010/main"/>
              </a:ext>
              <a:ext uri="{96DAC541-7B7A-43D3-8B79-37D633B846F1}">
                <asvg:svgBlip xmlns:asvg="http://schemas.microsoft.com/office/drawing/2016/SVG/main" r:embed="rId39"/>
              </a:ext>
            </a:extLst>
          </a:blip>
          <a:stretch>
            <a:fillRect/>
          </a:stretch>
        </p:blipFill>
        <p:spPr>
          <a:xfrm>
            <a:off x="376239" y="6354213"/>
            <a:ext cx="820737" cy="247406"/>
          </a:xfrm>
          <a:prstGeom prst="rect">
            <a:avLst/>
          </a:prstGeom>
        </p:spPr>
      </p:pic>
    </p:spTree>
    <p:extLst>
      <p:ext uri="{BB962C8B-B14F-4D97-AF65-F5344CB8AC3E}">
        <p14:creationId xmlns:p14="http://schemas.microsoft.com/office/powerpoint/2010/main" val="4260756284"/>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82" r:id="rId3"/>
    <p:sldLayoutId id="2147483790" r:id="rId4"/>
    <p:sldLayoutId id="2147483792" r:id="rId5"/>
    <p:sldLayoutId id="2147483787" r:id="rId6"/>
    <p:sldLayoutId id="2147483663" r:id="rId7"/>
    <p:sldLayoutId id="2147483664" r:id="rId8"/>
    <p:sldLayoutId id="2147483791" r:id="rId9"/>
    <p:sldLayoutId id="2147483665" r:id="rId10"/>
    <p:sldLayoutId id="2147483668" r:id="rId11"/>
    <p:sldLayoutId id="2147483786" r:id="rId12"/>
    <p:sldLayoutId id="2147483669" r:id="rId13"/>
    <p:sldLayoutId id="2147483670" r:id="rId14"/>
    <p:sldLayoutId id="2147483671" r:id="rId15"/>
    <p:sldLayoutId id="2147483728" r:id="rId16"/>
    <p:sldLayoutId id="2147483730" r:id="rId17"/>
    <p:sldLayoutId id="2147483765" r:id="rId18"/>
    <p:sldLayoutId id="2147483773" r:id="rId19"/>
    <p:sldLayoutId id="2147483774" r:id="rId20"/>
    <p:sldLayoutId id="2147483766" r:id="rId21"/>
    <p:sldLayoutId id="2147483673" r:id="rId22"/>
    <p:sldLayoutId id="2147483771" r:id="rId23"/>
    <p:sldLayoutId id="2147483768" r:id="rId24"/>
    <p:sldLayoutId id="2147483767" r:id="rId25"/>
    <p:sldLayoutId id="2147483776" r:id="rId26"/>
    <p:sldLayoutId id="2147483763" r:id="rId27"/>
    <p:sldLayoutId id="2147483675" r:id="rId28"/>
    <p:sldLayoutId id="2147483777" r:id="rId29"/>
    <p:sldLayoutId id="2147483788" r:id="rId30"/>
    <p:sldLayoutId id="2147483778" r:id="rId31"/>
    <p:sldLayoutId id="2147483762" r:id="rId32"/>
    <p:sldLayoutId id="2147483764" r:id="rId3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txStyles>
    <p:titleStyle>
      <a:lvl1pPr algn="l" defTabSz="1219170" rtl="0" eaLnBrk="1" latinLnBrk="0" hangingPunct="1">
        <a:lnSpc>
          <a:spcPct val="100000"/>
        </a:lnSpc>
        <a:spcBef>
          <a:spcPct val="0"/>
        </a:spcBef>
        <a:buNone/>
        <a:defRPr sz="2800" b="1" kern="1200">
          <a:solidFill>
            <a:schemeClr val="tx2"/>
          </a:solidFill>
          <a:latin typeface="+mj-lt"/>
          <a:ea typeface="+mj-ea"/>
          <a:cs typeface="+mj-cs"/>
        </a:defRPr>
      </a:lvl1pPr>
    </p:titleStyle>
    <p:bodyStyle>
      <a:lvl1pPr marL="359991" indent="-359991" algn="l" defTabSz="1219170" rtl="0" eaLnBrk="1" latinLnBrk="0" hangingPunct="1">
        <a:spcBef>
          <a:spcPts val="300"/>
        </a:spcBef>
        <a:spcAft>
          <a:spcPts val="300"/>
        </a:spcAft>
        <a:buClr>
          <a:schemeClr val="tx2"/>
        </a:buClr>
        <a:buSzPct val="110000"/>
        <a:buFont typeface="Arial" panose="020B0604020202020204" pitchFamily="34" charset="0"/>
        <a:buChar char="•"/>
        <a:defRPr sz="1200" kern="1200">
          <a:solidFill>
            <a:schemeClr val="tx1"/>
          </a:solidFill>
          <a:latin typeface="+mn-lt"/>
          <a:ea typeface="+mn-ea"/>
          <a:cs typeface="+mn-cs"/>
        </a:defRPr>
      </a:lvl1pPr>
      <a:lvl2pPr marL="717533"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2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A6A6A6"/>
          </p15:clr>
        </p15:guide>
        <p15:guide id="2" pos="7680" userDrawn="1">
          <p15:clr>
            <a:srgbClr val="A6A6A6"/>
          </p15:clr>
        </p15:guide>
        <p15:guide id="3" pos="230" userDrawn="1">
          <p15:clr>
            <a:srgbClr val="A6A6A6"/>
          </p15:clr>
        </p15:guide>
        <p15:guide id="4" pos="1301" userDrawn="1">
          <p15:clr>
            <a:srgbClr val="A6A6A6"/>
          </p15:clr>
        </p15:guide>
        <p15:guide id="5" pos="1461" userDrawn="1">
          <p15:clr>
            <a:srgbClr val="A6A6A6"/>
          </p15:clr>
        </p15:guide>
        <p15:guide id="6" pos="2531" userDrawn="1">
          <p15:clr>
            <a:srgbClr val="A6A6A6"/>
          </p15:clr>
        </p15:guide>
        <p15:guide id="7" pos="2690" userDrawn="1">
          <p15:clr>
            <a:srgbClr val="A6A6A6"/>
          </p15:clr>
        </p15:guide>
        <p15:guide id="8" pos="3759" userDrawn="1">
          <p15:clr>
            <a:srgbClr val="A6A6A6"/>
          </p15:clr>
        </p15:guide>
        <p15:guide id="9" pos="3920" userDrawn="1">
          <p15:clr>
            <a:srgbClr val="A6A6A6"/>
          </p15:clr>
        </p15:guide>
        <p15:guide id="10" pos="4989" userDrawn="1">
          <p15:clr>
            <a:srgbClr val="A6A6A6"/>
          </p15:clr>
        </p15:guide>
        <p15:guide id="11" pos="5148" userDrawn="1">
          <p15:clr>
            <a:srgbClr val="A6A6A6"/>
          </p15:clr>
        </p15:guide>
        <p15:guide id="12" pos="6218" userDrawn="1">
          <p15:clr>
            <a:srgbClr val="A6A6A6"/>
          </p15:clr>
        </p15:guide>
        <p15:guide id="13" pos="6378" userDrawn="1">
          <p15:clr>
            <a:srgbClr val="A6A6A6"/>
          </p15:clr>
        </p15:guide>
        <p15:guide id="14" pos="7449" userDrawn="1">
          <p15:clr>
            <a:srgbClr val="A6A6A6"/>
          </p15:clr>
        </p15:guide>
        <p15:guide id="15" orient="horz" userDrawn="1">
          <p15:clr>
            <a:srgbClr val="A6A6A6"/>
          </p15:clr>
        </p15:guide>
        <p15:guide id="16" orient="horz" pos="4315" userDrawn="1">
          <p15:clr>
            <a:srgbClr val="A6A6A6"/>
          </p15:clr>
        </p15:guide>
        <p15:guide id="17" orient="horz" pos="153" userDrawn="1">
          <p15:clr>
            <a:srgbClr val="A6A6A6"/>
          </p15:clr>
        </p15:guide>
        <p15:guide id="18" orient="horz" pos="686" userDrawn="1">
          <p15:clr>
            <a:srgbClr val="A6A6A6"/>
          </p15:clr>
        </p15:guide>
        <p15:guide id="19" orient="horz" pos="821" userDrawn="1">
          <p15:clr>
            <a:srgbClr val="A6A6A6"/>
          </p15:clr>
        </p15:guide>
        <p15:guide id="20" orient="horz" pos="1323" userDrawn="1">
          <p15:clr>
            <a:srgbClr val="A6A6A6"/>
          </p15:clr>
        </p15:guide>
        <p15:guide id="21" orient="horz" pos="2330" userDrawn="1">
          <p15:clr>
            <a:srgbClr val="A6A6A6"/>
          </p15:clr>
        </p15:guide>
        <p15:guide id="22" orient="horz" pos="3335" userDrawn="1">
          <p15:clr>
            <a:srgbClr val="A6A6A6"/>
          </p15:clr>
        </p15:guide>
        <p15:guide id="23" orient="horz" pos="3837" userDrawn="1">
          <p15:clr>
            <a:srgbClr val="A6A6A6"/>
          </p15:clr>
        </p15:guide>
        <p15:guide id="24" orient="horz" pos="4166" userDrawn="1">
          <p15:clr>
            <a:srgbClr val="A6A6A6"/>
          </p15:clr>
        </p15:guide>
        <p15:guide id="25" orient="horz" pos="1827" userDrawn="1">
          <p15:clr>
            <a:srgbClr val="A4A3A4"/>
          </p15:clr>
        </p15:guide>
        <p15:guide id="26" orient="horz" pos="2832" userDrawn="1">
          <p15:clr>
            <a:srgbClr val="A4A3A4"/>
          </p15:clr>
        </p15:guide>
        <p15:guide id="27" orient="horz" pos="3996"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2280360-3C6D-A798-8CAC-A26D562C3683}"/>
              </a:ext>
            </a:extLst>
          </p:cNvPr>
          <p:cNvGraphicFramePr>
            <a:graphicFrameLocks noChangeAspect="1"/>
          </p:cNvGraphicFramePr>
          <p:nvPr userDrawn="1">
            <p:custDataLst>
              <p:tags r:id="rId35"/>
            </p:custDataLst>
            <p:extLst>
              <p:ext uri="{D42A27DB-BD31-4B8C-83A1-F6EECF244321}">
                <p14:modId xmlns:p14="http://schemas.microsoft.com/office/powerpoint/2010/main" val="9662590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6" imgW="425" imgH="424" progId="TCLayout.ActiveDocument.1">
                  <p:embed/>
                </p:oleObj>
              </mc:Choice>
              <mc:Fallback>
                <p:oleObj name="think-cell Slide" r:id="rId36" imgW="425" imgH="424" progId="TCLayout.ActiveDocument.1">
                  <p:embed/>
                  <p:pic>
                    <p:nvPicPr>
                      <p:cNvPr id="3" name="Object 2" hidden="1">
                        <a:extLst>
                          <a:ext uri="{FF2B5EF4-FFF2-40B4-BE49-F238E27FC236}">
                            <a16:creationId xmlns:a16="http://schemas.microsoft.com/office/drawing/2014/main" id="{92280360-3C6D-A798-8CAC-A26D562C3683}"/>
                          </a:ext>
                        </a:extLst>
                      </p:cNvPr>
                      <p:cNvPicPr/>
                      <p:nvPr/>
                    </p:nvPicPr>
                    <p:blipFill>
                      <a:blip r:embed="rId37"/>
                      <a:stretch>
                        <a:fillRect/>
                      </a:stretch>
                    </p:blipFill>
                    <p:spPr>
                      <a:xfrm>
                        <a:off x="1588" y="1588"/>
                        <a:ext cx="1588" cy="1588"/>
                      </a:xfrm>
                      <a:prstGeom prst="rect">
                        <a:avLst/>
                      </a:prstGeom>
                    </p:spPr>
                  </p:pic>
                </p:oleObj>
              </mc:Fallback>
            </mc:AlternateContent>
          </a:graphicData>
        </a:graphic>
      </p:graphicFrame>
      <p:sp>
        <p:nvSpPr>
          <p:cNvPr id="5" name="Footer Placeholder 4"/>
          <p:cNvSpPr>
            <a:spLocks noGrp="1"/>
          </p:cNvSpPr>
          <p:nvPr>
            <p:ph type="ftr" sz="quarter" idx="3"/>
          </p:nvPr>
        </p:nvSpPr>
        <p:spPr>
          <a:xfrm>
            <a:off x="2319338" y="6343650"/>
            <a:ext cx="5600700" cy="269875"/>
          </a:xfrm>
          <a:prstGeom prst="rect">
            <a:avLst/>
          </a:prstGeom>
        </p:spPr>
        <p:txBody>
          <a:bodyPr vert="horz" lIns="0" tIns="0" rIns="0" bIns="0" rtlCol="0" anchor="b" anchorCtr="0">
            <a:noAutofit/>
          </a:bodyPr>
          <a:lstStyle>
            <a:lvl1pPr algn="l">
              <a:defRPr sz="1200">
                <a:solidFill>
                  <a:schemeClr val="tx1"/>
                </a:solidFill>
              </a:defRPr>
            </a:lvl1pPr>
          </a:lstStyle>
          <a:p>
            <a:endParaRPr lang="en-GB"/>
          </a:p>
        </p:txBody>
      </p:sp>
      <p:sp>
        <p:nvSpPr>
          <p:cNvPr id="6" name="Slide Number Placeholder 5"/>
          <p:cNvSpPr>
            <a:spLocks noGrp="1"/>
          </p:cNvSpPr>
          <p:nvPr>
            <p:ph type="sldNum" sz="quarter" idx="4"/>
          </p:nvPr>
        </p:nvSpPr>
        <p:spPr>
          <a:xfrm>
            <a:off x="11285288" y="6343650"/>
            <a:ext cx="540000" cy="269875"/>
          </a:xfrm>
          <a:prstGeom prst="rect">
            <a:avLst/>
          </a:prstGeom>
        </p:spPr>
        <p:txBody>
          <a:bodyPr vert="horz" lIns="0" tIns="0" rIns="0" bIns="0" rtlCol="0" anchor="b" anchorCtr="0">
            <a:noAutofit/>
          </a:bodyPr>
          <a:lstStyle>
            <a:lvl1pPr algn="r">
              <a:defRPr sz="1000">
                <a:solidFill>
                  <a:schemeClr val="tx1"/>
                </a:solidFill>
              </a:defRPr>
            </a:lvl1pPr>
          </a:lstStyle>
          <a:p>
            <a:fld id="{9F9F533D-B52E-4A2F-BF72-0ADD2D94BD75}" type="slidenum">
              <a:rPr lang="en-GB" smtClean="0"/>
              <a:pPr/>
              <a:t>‹#›</a:t>
            </a:fld>
            <a:endParaRPr lang="en-GB"/>
          </a:p>
        </p:txBody>
      </p:sp>
      <p:sp>
        <p:nvSpPr>
          <p:cNvPr id="4" name="Title Placeholder 3"/>
          <p:cNvSpPr>
            <a:spLocks noGrp="1"/>
          </p:cNvSpPr>
          <p:nvPr>
            <p:ph type="title"/>
          </p:nvPr>
        </p:nvSpPr>
        <p:spPr>
          <a:xfrm>
            <a:off x="365125" y="242888"/>
            <a:ext cx="11460163" cy="430887"/>
          </a:xfrm>
          <a:prstGeom prst="rect">
            <a:avLst/>
          </a:prstGeom>
        </p:spPr>
        <p:txBody>
          <a:bodyPr vert="horz" lIns="0" tIns="0" rIns="0" bIns="0" rtlCol="0" anchor="b" anchorCtr="0">
            <a:noAutofit/>
          </a:bodyPr>
          <a:lstStyle/>
          <a:p>
            <a:r>
              <a:rPr lang="en-GB"/>
              <a:t>Click to enter slide title</a:t>
            </a:r>
          </a:p>
        </p:txBody>
      </p:sp>
      <p:sp>
        <p:nvSpPr>
          <p:cNvPr id="7" name="Date Placeholder 6"/>
          <p:cNvSpPr>
            <a:spLocks noGrp="1"/>
          </p:cNvSpPr>
          <p:nvPr>
            <p:ph type="dt" sz="half" idx="2"/>
          </p:nvPr>
        </p:nvSpPr>
        <p:spPr>
          <a:xfrm>
            <a:off x="8172450" y="6343650"/>
            <a:ext cx="2776537" cy="269875"/>
          </a:xfrm>
          <a:prstGeom prst="rect">
            <a:avLst/>
          </a:prstGeom>
        </p:spPr>
        <p:txBody>
          <a:bodyPr vert="horz" lIns="0" tIns="0" rIns="0" bIns="0" rtlCol="0" anchor="b" anchorCtr="0">
            <a:noAutofit/>
          </a:bodyPr>
          <a:lstStyle>
            <a:lvl1pPr algn="r">
              <a:defRPr sz="1000">
                <a:solidFill>
                  <a:schemeClr val="tx1"/>
                </a:solidFill>
              </a:defRPr>
            </a:lvl1pPr>
          </a:lstStyle>
          <a:p>
            <a:fld id="{346B58B4-0D72-4C8B-9355-854FB5782278}" type="datetime4">
              <a:rPr lang="en-GB" smtClean="0"/>
              <a:t>17 March 2023</a:t>
            </a:fld>
            <a:endParaRPr lang="en-GB"/>
          </a:p>
        </p:txBody>
      </p:sp>
      <p:sp>
        <p:nvSpPr>
          <p:cNvPr id="8" name="Text Placeholder 2">
            <a:extLst>
              <a:ext uri="{FF2B5EF4-FFF2-40B4-BE49-F238E27FC236}">
                <a16:creationId xmlns:a16="http://schemas.microsoft.com/office/drawing/2014/main" id="{BBC2AD35-7761-4742-BEF1-3D0CAD2E1DED}"/>
              </a:ext>
            </a:extLst>
          </p:cNvPr>
          <p:cNvSpPr>
            <a:spLocks noGrp="1"/>
          </p:cNvSpPr>
          <p:nvPr>
            <p:ph type="body" idx="1"/>
          </p:nvPr>
        </p:nvSpPr>
        <p:spPr>
          <a:xfrm>
            <a:off x="365125" y="1303338"/>
            <a:ext cx="11460163" cy="4787899"/>
          </a:xfrm>
          <a:prstGeom prst="rect">
            <a:avLst/>
          </a:prstGeom>
        </p:spPr>
        <p:txBody>
          <a:bodyPr vert="horz" lIns="180000" tIns="180000" rIns="180000" bIns="180000" rtlCol="0">
            <a:noAutofit/>
          </a:bodyPr>
          <a:lstStyle/>
          <a:p>
            <a:pPr lvl="0"/>
            <a:r>
              <a:rPr lang="en-GB"/>
              <a:t>Click to enter text content.</a:t>
            </a:r>
            <a:br>
              <a:rPr lang="en-GB"/>
            </a:br>
            <a:r>
              <a:rPr lang="en-GB"/>
              <a:t>To increase bullet level, select your text &gt; press ‘Tab’.</a:t>
            </a:r>
            <a:br>
              <a:rPr lang="en-GB"/>
            </a:br>
            <a:r>
              <a:rPr lang="en-GB"/>
              <a:t>To decrease bullet level, select your text &gt; press ‘Shift’ + ‘Tab’.</a:t>
            </a:r>
            <a:br>
              <a:rPr lang="en-GB"/>
            </a:br>
            <a:r>
              <a:rPr lang="en-GB"/>
              <a:t>To remove bullet levels, select your text &gt; right click &gt; press ‘bullets’.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a:p>
            <a:pPr lvl="4"/>
            <a:endParaRPr lang="en-GB"/>
          </a:p>
        </p:txBody>
      </p:sp>
      <p:pic>
        <p:nvPicPr>
          <p:cNvPr id="26" name="Graphic 25">
            <a:extLst>
              <a:ext uri="{FF2B5EF4-FFF2-40B4-BE49-F238E27FC236}">
                <a16:creationId xmlns:a16="http://schemas.microsoft.com/office/drawing/2014/main" id="{7B7C2D6E-A9EC-414F-8A58-3207DA98D6C5}"/>
              </a:ext>
            </a:extLst>
          </p:cNvPr>
          <p:cNvPicPr>
            <a:picLocks noChangeAspect="1"/>
          </p:cNvPicPr>
          <p:nvPr userDrawn="1"/>
        </p:nvPicPr>
        <p:blipFill>
          <a:blip r:embed="rId38" cstate="print">
            <a:extLst>
              <a:ext uri="{28A0092B-C50C-407E-A947-70E740481C1C}">
                <a14:useLocalDpi xmlns:a14="http://schemas.microsoft.com/office/drawing/2010/main"/>
              </a:ext>
              <a:ext uri="{96DAC541-7B7A-43D3-8B79-37D633B846F1}">
                <asvg:svgBlip xmlns:asvg="http://schemas.microsoft.com/office/drawing/2016/SVG/main" r:embed="rId39"/>
              </a:ext>
            </a:extLst>
          </a:blip>
          <a:stretch>
            <a:fillRect/>
          </a:stretch>
        </p:blipFill>
        <p:spPr>
          <a:xfrm>
            <a:off x="376239" y="6354213"/>
            <a:ext cx="820737" cy="247406"/>
          </a:xfrm>
          <a:prstGeom prst="rect">
            <a:avLst/>
          </a:prstGeom>
        </p:spPr>
      </p:pic>
    </p:spTree>
    <p:extLst>
      <p:ext uri="{BB962C8B-B14F-4D97-AF65-F5344CB8AC3E}">
        <p14:creationId xmlns:p14="http://schemas.microsoft.com/office/powerpoint/2010/main" val="1332194504"/>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 id="2147483806" r:id="rId13"/>
    <p:sldLayoutId id="2147483807" r:id="rId14"/>
    <p:sldLayoutId id="2147483808" r:id="rId15"/>
    <p:sldLayoutId id="2147483809" r:id="rId16"/>
    <p:sldLayoutId id="2147483810" r:id="rId17"/>
    <p:sldLayoutId id="2147483811" r:id="rId18"/>
    <p:sldLayoutId id="2147483812" r:id="rId19"/>
    <p:sldLayoutId id="2147483813" r:id="rId20"/>
    <p:sldLayoutId id="2147483814" r:id="rId21"/>
    <p:sldLayoutId id="2147483815" r:id="rId22"/>
    <p:sldLayoutId id="2147483816" r:id="rId23"/>
    <p:sldLayoutId id="2147483817" r:id="rId24"/>
    <p:sldLayoutId id="2147483818" r:id="rId25"/>
    <p:sldLayoutId id="2147483819" r:id="rId26"/>
    <p:sldLayoutId id="2147483820" r:id="rId27"/>
    <p:sldLayoutId id="2147483821" r:id="rId28"/>
    <p:sldLayoutId id="2147483822" r:id="rId29"/>
    <p:sldLayoutId id="2147483823" r:id="rId30"/>
    <p:sldLayoutId id="2147483824" r:id="rId31"/>
    <p:sldLayoutId id="2147483825" r:id="rId32"/>
    <p:sldLayoutId id="2147483826" r:id="rId3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txStyles>
    <p:titleStyle>
      <a:lvl1pPr algn="l" defTabSz="1219170" rtl="0" eaLnBrk="1" latinLnBrk="0" hangingPunct="1">
        <a:lnSpc>
          <a:spcPct val="100000"/>
        </a:lnSpc>
        <a:spcBef>
          <a:spcPct val="0"/>
        </a:spcBef>
        <a:buNone/>
        <a:defRPr sz="2800" b="1" kern="1200">
          <a:solidFill>
            <a:schemeClr val="tx2"/>
          </a:solidFill>
          <a:latin typeface="+mj-lt"/>
          <a:ea typeface="+mj-ea"/>
          <a:cs typeface="+mj-cs"/>
        </a:defRPr>
      </a:lvl1pPr>
    </p:titleStyle>
    <p:bodyStyle>
      <a:lvl1pPr marL="359991" indent="-359991" algn="l" defTabSz="1219170" rtl="0" eaLnBrk="1" latinLnBrk="0" hangingPunct="1">
        <a:spcBef>
          <a:spcPts val="300"/>
        </a:spcBef>
        <a:spcAft>
          <a:spcPts val="300"/>
        </a:spcAft>
        <a:buClr>
          <a:schemeClr val="tx2"/>
        </a:buClr>
        <a:buSzPct val="110000"/>
        <a:buFont typeface="Arial" panose="020B0604020202020204" pitchFamily="34" charset="0"/>
        <a:buChar char="•"/>
        <a:defRPr sz="1200" kern="1200">
          <a:solidFill>
            <a:schemeClr val="tx1"/>
          </a:solidFill>
          <a:latin typeface="+mn-lt"/>
          <a:ea typeface="+mn-ea"/>
          <a:cs typeface="+mn-cs"/>
        </a:defRPr>
      </a:lvl1pPr>
      <a:lvl2pPr marL="717533"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2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A6A6A6"/>
          </p15:clr>
        </p15:guide>
        <p15:guide id="2" pos="7680">
          <p15:clr>
            <a:srgbClr val="A6A6A6"/>
          </p15:clr>
        </p15:guide>
        <p15:guide id="3" pos="230">
          <p15:clr>
            <a:srgbClr val="A6A6A6"/>
          </p15:clr>
        </p15:guide>
        <p15:guide id="4" pos="1301">
          <p15:clr>
            <a:srgbClr val="A6A6A6"/>
          </p15:clr>
        </p15:guide>
        <p15:guide id="5" pos="1461">
          <p15:clr>
            <a:srgbClr val="A6A6A6"/>
          </p15:clr>
        </p15:guide>
        <p15:guide id="6" pos="2531">
          <p15:clr>
            <a:srgbClr val="A6A6A6"/>
          </p15:clr>
        </p15:guide>
        <p15:guide id="7" pos="2690">
          <p15:clr>
            <a:srgbClr val="A6A6A6"/>
          </p15:clr>
        </p15:guide>
        <p15:guide id="8" pos="3759">
          <p15:clr>
            <a:srgbClr val="A6A6A6"/>
          </p15:clr>
        </p15:guide>
        <p15:guide id="9" pos="3920">
          <p15:clr>
            <a:srgbClr val="A6A6A6"/>
          </p15:clr>
        </p15:guide>
        <p15:guide id="10" pos="4989">
          <p15:clr>
            <a:srgbClr val="A6A6A6"/>
          </p15:clr>
        </p15:guide>
        <p15:guide id="11" pos="5148">
          <p15:clr>
            <a:srgbClr val="A6A6A6"/>
          </p15:clr>
        </p15:guide>
        <p15:guide id="12" pos="6218">
          <p15:clr>
            <a:srgbClr val="A6A6A6"/>
          </p15:clr>
        </p15:guide>
        <p15:guide id="13" pos="6378">
          <p15:clr>
            <a:srgbClr val="A6A6A6"/>
          </p15:clr>
        </p15:guide>
        <p15:guide id="14" pos="7449">
          <p15:clr>
            <a:srgbClr val="A6A6A6"/>
          </p15:clr>
        </p15:guide>
        <p15:guide id="15" orient="horz">
          <p15:clr>
            <a:srgbClr val="A6A6A6"/>
          </p15:clr>
        </p15:guide>
        <p15:guide id="16" orient="horz" pos="4315">
          <p15:clr>
            <a:srgbClr val="A6A6A6"/>
          </p15:clr>
        </p15:guide>
        <p15:guide id="17" orient="horz" pos="153">
          <p15:clr>
            <a:srgbClr val="A6A6A6"/>
          </p15:clr>
        </p15:guide>
        <p15:guide id="18" orient="horz" pos="686">
          <p15:clr>
            <a:srgbClr val="A6A6A6"/>
          </p15:clr>
        </p15:guide>
        <p15:guide id="19" orient="horz" pos="821">
          <p15:clr>
            <a:srgbClr val="A6A6A6"/>
          </p15:clr>
        </p15:guide>
        <p15:guide id="20" orient="horz" pos="1323">
          <p15:clr>
            <a:srgbClr val="A6A6A6"/>
          </p15:clr>
        </p15:guide>
        <p15:guide id="21" orient="horz" pos="2330">
          <p15:clr>
            <a:srgbClr val="A6A6A6"/>
          </p15:clr>
        </p15:guide>
        <p15:guide id="22" orient="horz" pos="3335">
          <p15:clr>
            <a:srgbClr val="A6A6A6"/>
          </p15:clr>
        </p15:guide>
        <p15:guide id="23" orient="horz" pos="3837">
          <p15:clr>
            <a:srgbClr val="A6A6A6"/>
          </p15:clr>
        </p15:guide>
        <p15:guide id="24" orient="horz" pos="4166">
          <p15:clr>
            <a:srgbClr val="A6A6A6"/>
          </p15:clr>
        </p15:guide>
        <p15:guide id="25" orient="horz" pos="1827">
          <p15:clr>
            <a:srgbClr val="A4A3A4"/>
          </p15:clr>
        </p15:guide>
        <p15:guide id="26" orient="horz" pos="2832">
          <p15:clr>
            <a:srgbClr val="A4A3A4"/>
          </p15:clr>
        </p15:guide>
        <p15:guide id="27" orient="horz" pos="3996">
          <p15:clr>
            <a:srgbClr val="A4A3A4"/>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hyperlink" Target="https://twitter.com/hashtag/vaccinevirtualdays" TargetMode="External"/><Relationship Id="rId3" Type="http://schemas.openxmlformats.org/officeDocument/2006/relationships/slideLayout" Target="../slideLayouts/slideLayout34.xml"/><Relationship Id="rId7" Type="http://schemas.openxmlformats.org/officeDocument/2006/relationships/hyperlink" Target="https://www.facebook.com/hashtag/vaccinevirtualdays/" TargetMode="External"/><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hyperlink" Target="https://www.linkedin.com/search/results/all/?keywords=%23vaccinevirtualdays&amp;origin=GLOBAL_SEARCH_HEADER&amp;sid=xI3" TargetMode="External"/><Relationship Id="rId5" Type="http://schemas.openxmlformats.org/officeDocument/2006/relationships/image" Target="../media/image18.emf"/><Relationship Id="rId4" Type="http://schemas.openxmlformats.org/officeDocument/2006/relationships/oleObject" Target="../embeddings/oleObject15.bin"/></Relationships>
</file>

<file path=ppt/slides/_rels/slide10.xml.rels><?xml version="1.0" encoding="UTF-8" standalone="yes"?>
<Relationships xmlns="http://schemas.openxmlformats.org/package/2006/relationships"><Relationship Id="rId3" Type="http://schemas.openxmlformats.org/officeDocument/2006/relationships/hyperlink" Target="https://vshow.on24.com/vshow/VVD2023/registration/20833?partnerref=NX-GBL-GVU-AGND-230002||GBL|||PRE|EXT|OR||||ON24|||D" TargetMode="External"/><Relationship Id="rId7" Type="http://schemas.openxmlformats.org/officeDocument/2006/relationships/hyperlink" Target="https://twitter.com/hashtag/vaccinevirtualdays" TargetMode="External"/><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hyperlink" Target="https://www.facebook.com/hashtag/vaccinevirtualdays/" TargetMode="External"/><Relationship Id="rId5" Type="http://schemas.openxmlformats.org/officeDocument/2006/relationships/hyperlink" Target="https://www.linkedin.com/search/results/all/?keywords=%23vaccinevirtualdays&amp;origin=GLOBAL_SEARCH_HEADER&amp;sid=xI3" TargetMode="Externa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hyperlink" Target="https://vshow.on24.com/vshow/VVD2023/registration/20833?partnerref=NX-GBL-GVU-AGND-230002||GBL|||PRE|EXT|OR||||ON24|||D" TargetMode="External"/><Relationship Id="rId7" Type="http://schemas.openxmlformats.org/officeDocument/2006/relationships/hyperlink" Target="https://twitter.com/hashtag/vaccinevirtualdays"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hyperlink" Target="https://www.facebook.com/hashtag/vaccinevirtualdays/" TargetMode="External"/><Relationship Id="rId5" Type="http://schemas.openxmlformats.org/officeDocument/2006/relationships/hyperlink" Target="https://www.linkedin.com/search/results/all/?keywords=%23vaccinevirtualdays&amp;origin=GLOBAL_SEARCH_HEADER&amp;sid=xI3" TargetMode="Externa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hyperlink" Target="https://vshow.on24.com/vshow/VVD2023/registration/20833?partnerref=NX-GBL-GVU-AGND-230002||GBL|||PRE|EXT|OR||||ON24|||D" TargetMode="External"/><Relationship Id="rId7" Type="http://schemas.openxmlformats.org/officeDocument/2006/relationships/hyperlink" Target="https://twitter.com/hashtag/vaccinevirtualdays" TargetMode="Externa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hyperlink" Target="https://www.facebook.com/hashtag/vaccinevirtualdays/" TargetMode="External"/><Relationship Id="rId5" Type="http://schemas.openxmlformats.org/officeDocument/2006/relationships/hyperlink" Target="https://www.linkedin.com/search/results/all/?keywords=%23vaccinevirtualdays&amp;origin=GLOBAL_SEARCH_HEADER&amp;sid=xI3" TargetMode="Externa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hyperlink" Target="https://vshow.on24.com/vshow/VVD2023/registration/20833?partnerref=NX-GBL-GVU-AGND-230002||GBL|||PRE|EXT|OR||||ON24|||D" TargetMode="External"/><Relationship Id="rId7" Type="http://schemas.openxmlformats.org/officeDocument/2006/relationships/hyperlink" Target="https://twitter.com/hashtag/vaccinevirtualdays" TargetMode="Externa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hyperlink" Target="https://www.facebook.com/hashtag/vaccinevirtualdays/" TargetMode="External"/><Relationship Id="rId5" Type="http://schemas.openxmlformats.org/officeDocument/2006/relationships/hyperlink" Target="https://www.linkedin.com/search/results/all/?keywords=%23vaccinevirtualdays&amp;origin=GLOBAL_SEARCH_HEADER&amp;sid=xI3" TargetMode="Externa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hyperlink" Target="https://vshow.on24.com/vshow/VVD2023/registration/20833?partnerref=NX-GBL-GVU-AGND-230002||GBL|||PRE|EXT|OR||||ON24|||D" TargetMode="External"/><Relationship Id="rId7" Type="http://schemas.openxmlformats.org/officeDocument/2006/relationships/hyperlink" Target="https://twitter.com/hashtag/vaccinevirtualdays" TargetMode="External"/><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hyperlink" Target="https://www.facebook.com/hashtag/vaccinevirtualdays/" TargetMode="External"/><Relationship Id="rId5" Type="http://schemas.openxmlformats.org/officeDocument/2006/relationships/hyperlink" Target="https://www.linkedin.com/search/results/all/?keywords=%23vaccinevirtualdays&amp;origin=GLOBAL_SEARCH_HEADER&amp;sid=xI3" TargetMode="Externa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hyperlink" Target="https://vshow.on24.com/vshow/VVD2023/registration/20833?partnerref=NX-GBL-GVU-AGND-230002||GBL|||PRE|EXT|OR||||ON24|||D" TargetMode="External"/><Relationship Id="rId7" Type="http://schemas.openxmlformats.org/officeDocument/2006/relationships/hyperlink" Target="https://twitter.com/hashtag/vaccinevirtualdays" TargetMode="Externa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hyperlink" Target="https://www.facebook.com/hashtag/vaccinevirtualdays/" TargetMode="External"/><Relationship Id="rId5" Type="http://schemas.openxmlformats.org/officeDocument/2006/relationships/hyperlink" Target="https://www.linkedin.com/search/results/all/?keywords=%23vaccinevirtualdays&amp;origin=GLOBAL_SEARCH_HEADER&amp;sid=xI3" TargetMode="Externa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hyperlink" Target="https://vshow.on24.com/vshow/VVD2023/registration/20833?partnerref=NX-GBL-GVU-AGND-230002||GBL|||PRE|EXT|OR||||ON24|||D" TargetMode="External"/><Relationship Id="rId7" Type="http://schemas.openxmlformats.org/officeDocument/2006/relationships/hyperlink" Target="https://twitter.com/hashtag/vaccinevirtualdays"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hyperlink" Target="https://www.facebook.com/hashtag/vaccinevirtualdays/" TargetMode="External"/><Relationship Id="rId5" Type="http://schemas.openxmlformats.org/officeDocument/2006/relationships/hyperlink" Target="https://www.linkedin.com/search/results/all/?keywords=%23vaccinevirtualdays&amp;origin=GLOBAL_SEARCH_HEADER&amp;sid=xI3" TargetMode="Externa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hyperlink" Target="https://vshow.on24.com/vshow/VVD2023/registration/20833?partnerref=NX-GBL-GVU-AGND-230002||GBL|||PRE|EXT|OR||||ON24|||D" TargetMode="External"/><Relationship Id="rId7" Type="http://schemas.openxmlformats.org/officeDocument/2006/relationships/hyperlink" Target="https://twitter.com/hashtag/vaccinevirtualdays" TargetMode="External"/><Relationship Id="rId2" Type="http://schemas.openxmlformats.org/officeDocument/2006/relationships/image" Target="../media/image9.png"/><Relationship Id="rId1" Type="http://schemas.openxmlformats.org/officeDocument/2006/relationships/slideLayout" Target="../slideLayouts/slideLayout10.xml"/><Relationship Id="rId6" Type="http://schemas.openxmlformats.org/officeDocument/2006/relationships/hyperlink" Target="https://www.facebook.com/hashtag/vaccinevirtualdays/" TargetMode="External"/><Relationship Id="rId5" Type="http://schemas.openxmlformats.org/officeDocument/2006/relationships/hyperlink" Target="https://www.linkedin.com/search/results/all/?keywords=%23vaccinevirtualdays&amp;origin=GLOBAL_SEARCH_HEADER&amp;sid=xI3" TargetMode="Externa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png"/><Relationship Id="rId7" Type="http://schemas.openxmlformats.org/officeDocument/2006/relationships/hyperlink" Target="https://vshow.on24.com/vshow/VVD2023/registration/20833?partnerref=NX-GBL-GVU-AGND-230002||GBL|||PRE|EXT|OR||||ON24|||D" TargetMode="External"/><Relationship Id="rId2" Type="http://schemas.openxmlformats.org/officeDocument/2006/relationships/image" Target="../media/image19.png"/><Relationship Id="rId1" Type="http://schemas.openxmlformats.org/officeDocument/2006/relationships/slideLayout" Target="../slideLayouts/slideLayout10.xml"/><Relationship Id="rId6" Type="http://schemas.openxmlformats.org/officeDocument/2006/relationships/image" Target="../media/image9.png"/><Relationship Id="rId11" Type="http://schemas.openxmlformats.org/officeDocument/2006/relationships/hyperlink" Target="https://twitter.com/hashtag/vaccinevirtualdays" TargetMode="External"/><Relationship Id="rId5" Type="http://schemas.openxmlformats.org/officeDocument/2006/relationships/image" Target="../media/image22.png"/><Relationship Id="rId10" Type="http://schemas.openxmlformats.org/officeDocument/2006/relationships/hyperlink" Target="https://www.facebook.com/hashtag/vaccinevirtualdays/" TargetMode="External"/><Relationship Id="rId4" Type="http://schemas.openxmlformats.org/officeDocument/2006/relationships/image" Target="../media/image21.png"/><Relationship Id="rId9" Type="http://schemas.openxmlformats.org/officeDocument/2006/relationships/hyperlink" Target="https://www.linkedin.com/search/results/all/?keywords=%23vaccinevirtualdays&amp;origin=GLOBAL_SEARCH_HEADER&amp;sid=xI3" TargetMode="External"/></Relationships>
</file>

<file path=ppt/slides/_rels/slide3.xml.rels><?xml version="1.0" encoding="UTF-8" standalone="yes"?>
<Relationships xmlns="http://schemas.openxmlformats.org/package/2006/relationships"><Relationship Id="rId8" Type="http://schemas.openxmlformats.org/officeDocument/2006/relationships/hyperlink" Target="https://vshow.on24.com/vshow/VVD2023/registration/20833?partnerref=NX-GBL-GVU-AGND-230002||GBL|||PRE|EXT|OR||||ON24|||D" TargetMode="External"/><Relationship Id="rId3" Type="http://schemas.openxmlformats.org/officeDocument/2006/relationships/slideLayout" Target="../slideLayouts/slideLayout1.xml"/><Relationship Id="rId7" Type="http://schemas.openxmlformats.org/officeDocument/2006/relationships/image" Target="../media/image9.png"/><Relationship Id="rId12" Type="http://schemas.openxmlformats.org/officeDocument/2006/relationships/hyperlink" Target="https://twitter.com/hashtag/vaccinevirtualdays" TargetMode="Externa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image" Target="../media/image24.png"/><Relationship Id="rId11" Type="http://schemas.openxmlformats.org/officeDocument/2006/relationships/hyperlink" Target="https://www.facebook.com/hashtag/vaccinevirtualdays/" TargetMode="External"/><Relationship Id="rId5" Type="http://schemas.openxmlformats.org/officeDocument/2006/relationships/image" Target="../media/image18.emf"/><Relationship Id="rId10" Type="http://schemas.openxmlformats.org/officeDocument/2006/relationships/hyperlink" Target="https://www.linkedin.com/search/results/all/?keywords=%23vaccinevirtualdays&amp;origin=GLOBAL_SEARCH_HEADER&amp;sid=xI3" TargetMode="External"/><Relationship Id="rId4" Type="http://schemas.openxmlformats.org/officeDocument/2006/relationships/oleObject" Target="../embeddings/oleObject16.bin"/><Relationship Id="rId9"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vshow.on24.com/vshow/VVD2023/registration/20833?partnerref=NX-GBL-GVU-AGND-230002||GBL|||PRE|EXT|OR||||ON24|||D" TargetMode="Externa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vshow.on24.com/vshow/VVD2023/registration/20833?partnerref=NX-GBL-GVU-AGND-230002||GBL|||PRE|EXT|OR||||ON24|||D" TargetMode="External"/><Relationship Id="rId1" Type="http://schemas.openxmlformats.org/officeDocument/2006/relationships/slideLayout" Target="../slideLayouts/slideLayout4.xml"/><Relationship Id="rId6" Type="http://schemas.openxmlformats.org/officeDocument/2006/relationships/hyperlink" Target="https://twitter.com/hashtag/vaccinevirtualdays" TargetMode="External"/><Relationship Id="rId5" Type="http://schemas.openxmlformats.org/officeDocument/2006/relationships/hyperlink" Target="https://www.facebook.com/hashtag/vaccinevirtualdays/" TargetMode="External"/><Relationship Id="rId4" Type="http://schemas.openxmlformats.org/officeDocument/2006/relationships/hyperlink" Target="https://www.linkedin.com/search/results/all/?keywords=%23vaccinevirtualdays&amp;origin=GLOBAL_SEARCH_HEADER&amp;sid=xI3"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vshow.on24.com/vshow/VVD2023/registration/20833?partnerref=NX-GBL-GVU-AGND-230002||GBL|||PRE|EXT|OR||||ON24|||D" TargetMode="External"/><Relationship Id="rId3" Type="http://schemas.openxmlformats.org/officeDocument/2006/relationships/slideLayout" Target="../slideLayouts/slideLayout1.xml"/><Relationship Id="rId7" Type="http://schemas.openxmlformats.org/officeDocument/2006/relationships/image" Target="../media/image9.png"/><Relationship Id="rId12" Type="http://schemas.openxmlformats.org/officeDocument/2006/relationships/hyperlink" Target="https://twitter.com/hashtag/vaccinevirtualdays" TargetMode="Externa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image" Target="../media/image25.png"/><Relationship Id="rId11" Type="http://schemas.openxmlformats.org/officeDocument/2006/relationships/hyperlink" Target="https://www.facebook.com/hashtag/vaccinevirtualdays/" TargetMode="External"/><Relationship Id="rId5" Type="http://schemas.openxmlformats.org/officeDocument/2006/relationships/image" Target="../media/image18.emf"/><Relationship Id="rId10" Type="http://schemas.openxmlformats.org/officeDocument/2006/relationships/hyperlink" Target="https://www.linkedin.com/search/results/all/?keywords=%23vaccinevirtualdays&amp;origin=GLOBAL_SEARCH_HEADER&amp;sid=xI3" TargetMode="External"/><Relationship Id="rId4" Type="http://schemas.openxmlformats.org/officeDocument/2006/relationships/oleObject" Target="../embeddings/oleObject16.bin"/><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vshow.on24.com/vshow/VVD2023/registration/20833?partnerref=NX-GBL-GVU-AGND-230002||GBL|||PRE|EXT|OR||||ON24|||D" TargetMode="External"/><Relationship Id="rId1" Type="http://schemas.openxmlformats.org/officeDocument/2006/relationships/slideLayout" Target="../slideLayouts/slideLayout4.xml"/><Relationship Id="rId6" Type="http://schemas.openxmlformats.org/officeDocument/2006/relationships/hyperlink" Target="https://twitter.com/hashtag/vaccinevirtualdays" TargetMode="External"/><Relationship Id="rId5" Type="http://schemas.openxmlformats.org/officeDocument/2006/relationships/hyperlink" Target="https://www.facebook.com/hashtag/vaccinevirtualdays/" TargetMode="External"/><Relationship Id="rId4" Type="http://schemas.openxmlformats.org/officeDocument/2006/relationships/hyperlink" Target="https://www.linkedin.com/search/results/all/?keywords=%23vaccinevirtualdays&amp;origin=GLOBAL_SEARCH_HEADER&amp;sid=xI3"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vshow.on24.com/vshow/VVD2023/registration/20833?partnerref=NX-GBL-GVU-AGND-230002||GBL|||PRE|EXT|OR||||ON24|||D" TargetMode="Externa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vshow.on24.com/vshow/VVD2023/registration/20833?partnerref=NX-GBL-GVU-AGND-230002||GBL|||PRE|EXT|OR||||ON24|||D" TargetMode="External"/><Relationship Id="rId1" Type="http://schemas.openxmlformats.org/officeDocument/2006/relationships/slideLayout" Target="../slideLayouts/slideLayout5.xml"/><Relationship Id="rId6" Type="http://schemas.openxmlformats.org/officeDocument/2006/relationships/hyperlink" Target="https://twitter.com/hashtag/vaccinevirtualdays" TargetMode="External"/><Relationship Id="rId5" Type="http://schemas.openxmlformats.org/officeDocument/2006/relationships/hyperlink" Target="https://www.facebook.com/hashtag/vaccinevirtualdays/" TargetMode="External"/><Relationship Id="rId4" Type="http://schemas.openxmlformats.org/officeDocument/2006/relationships/hyperlink" Target="https://www.linkedin.com/search/results/all/?keywords=%23vaccinevirtualdays&amp;origin=GLOBAL_SEARCH_HEADER&amp;sid=xI3"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74D6CAE-2D82-65F4-A235-7BA68290EC62}"/>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5" name="Object 4" hidden="1">
                        <a:extLst>
                          <a:ext uri="{FF2B5EF4-FFF2-40B4-BE49-F238E27FC236}">
                            <a16:creationId xmlns:a16="http://schemas.microsoft.com/office/drawing/2014/main" id="{974D6CAE-2D82-65F4-A235-7BA68290EC6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a:hlinkClick r:id="rId6"/>
            <a:extLst>
              <a:ext uri="{FF2B5EF4-FFF2-40B4-BE49-F238E27FC236}">
                <a16:creationId xmlns:a16="http://schemas.microsoft.com/office/drawing/2014/main" id="{3910EC36-FB88-4C9C-8254-05F5A168C69A}"/>
              </a:ext>
            </a:extLst>
          </p:cNvPr>
          <p:cNvSpPr/>
          <p:nvPr/>
        </p:nvSpPr>
        <p:spPr bwMode="auto">
          <a:xfrm>
            <a:off x="10793895" y="6137672"/>
            <a:ext cx="330392" cy="439533"/>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marR="0" lvl="0" indent="-285750" algn="l" defTabSz="1219170" rtl="0" eaLnBrk="0" fontAlgn="auto" latinLnBrk="0" hangingPunct="0">
              <a:lnSpc>
                <a:spcPct val="100000"/>
              </a:lnSpc>
              <a:spcBef>
                <a:spcPts val="300"/>
              </a:spcBef>
              <a:spcAft>
                <a:spcPts val="300"/>
              </a:spcAft>
              <a:buClr>
                <a:srgbClr val="F36633"/>
              </a:buClr>
              <a:buSzPct val="110000"/>
              <a:buFont typeface="Arial" panose="020B0604020202020204" pitchFamily="34" charset="0"/>
              <a:buChar char="•"/>
              <a:tabLst/>
              <a:defRPr/>
            </a:pPr>
            <a:endParaRPr kumimoji="0" lang="en-US" sz="1600" b="0" i="0" u="none" strike="noStrike" kern="0" cap="none" spc="0" normalizeH="0" baseline="0" noProof="0" err="1">
              <a:ln>
                <a:noFill/>
              </a:ln>
              <a:solidFill>
                <a:srgbClr val="000000"/>
              </a:solidFill>
              <a:effectLst/>
              <a:uLnTx/>
              <a:uFillTx/>
              <a:latin typeface="Arial"/>
              <a:ea typeface="+mn-ea"/>
            </a:endParaRPr>
          </a:p>
        </p:txBody>
      </p:sp>
      <p:sp>
        <p:nvSpPr>
          <p:cNvPr id="3" name="Rectangle 2">
            <a:hlinkClick r:id="rId7"/>
            <a:extLst>
              <a:ext uri="{FF2B5EF4-FFF2-40B4-BE49-F238E27FC236}">
                <a16:creationId xmlns:a16="http://schemas.microsoft.com/office/drawing/2014/main" id="{EAF57E84-A3B0-C1CA-CCBE-A29274E0DEB8}"/>
              </a:ext>
            </a:extLst>
          </p:cNvPr>
          <p:cNvSpPr/>
          <p:nvPr/>
        </p:nvSpPr>
        <p:spPr bwMode="auto">
          <a:xfrm>
            <a:off x="11124287" y="6156426"/>
            <a:ext cx="330392" cy="439533"/>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marR="0" lvl="0" indent="-285750" algn="l" defTabSz="1219170" rtl="0" eaLnBrk="0" fontAlgn="auto" latinLnBrk="0" hangingPunct="0">
              <a:lnSpc>
                <a:spcPct val="100000"/>
              </a:lnSpc>
              <a:spcBef>
                <a:spcPts val="300"/>
              </a:spcBef>
              <a:spcAft>
                <a:spcPts val="300"/>
              </a:spcAft>
              <a:buClr>
                <a:srgbClr val="F36633"/>
              </a:buClr>
              <a:buSzPct val="110000"/>
              <a:buFont typeface="Arial" panose="020B0604020202020204" pitchFamily="34" charset="0"/>
              <a:buChar char="•"/>
              <a:tabLst/>
              <a:defRPr/>
            </a:pPr>
            <a:endParaRPr kumimoji="0" lang="en-US" sz="1600" b="0" i="0" u="none" strike="noStrike" kern="0" cap="none" spc="0" normalizeH="0" baseline="0" noProof="0" err="1">
              <a:ln>
                <a:noFill/>
              </a:ln>
              <a:solidFill>
                <a:srgbClr val="000000"/>
              </a:solidFill>
              <a:effectLst/>
              <a:uLnTx/>
              <a:uFillTx/>
              <a:latin typeface="Arial"/>
              <a:ea typeface="+mn-ea"/>
            </a:endParaRPr>
          </a:p>
        </p:txBody>
      </p:sp>
      <p:sp>
        <p:nvSpPr>
          <p:cNvPr id="4" name="Rectangle 3">
            <a:hlinkClick r:id="rId8"/>
            <a:extLst>
              <a:ext uri="{FF2B5EF4-FFF2-40B4-BE49-F238E27FC236}">
                <a16:creationId xmlns:a16="http://schemas.microsoft.com/office/drawing/2014/main" id="{C41C18D6-299B-EB95-CBD4-AEFA0D67F85C}"/>
              </a:ext>
            </a:extLst>
          </p:cNvPr>
          <p:cNvSpPr/>
          <p:nvPr/>
        </p:nvSpPr>
        <p:spPr bwMode="auto">
          <a:xfrm>
            <a:off x="11454679" y="6147049"/>
            <a:ext cx="330392" cy="439533"/>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marR="0" lvl="0" indent="-285750" algn="l" defTabSz="1219170" rtl="0" eaLnBrk="0" fontAlgn="auto" latinLnBrk="0" hangingPunct="0">
              <a:lnSpc>
                <a:spcPct val="100000"/>
              </a:lnSpc>
              <a:spcBef>
                <a:spcPts val="300"/>
              </a:spcBef>
              <a:spcAft>
                <a:spcPts val="300"/>
              </a:spcAft>
              <a:buClr>
                <a:srgbClr val="F36633"/>
              </a:buClr>
              <a:buSzPct val="110000"/>
              <a:buFont typeface="Arial" panose="020B0604020202020204" pitchFamily="34" charset="0"/>
              <a:buChar char="•"/>
              <a:tabLst/>
              <a:defRPr/>
            </a:pPr>
            <a:endParaRPr kumimoji="0" lang="en-US" sz="1600" b="0" i="0" u="none" strike="noStrike" kern="0" cap="none" spc="0" normalizeH="0" baseline="0" noProof="0" err="1">
              <a:ln>
                <a:noFill/>
              </a:ln>
              <a:solidFill>
                <a:srgbClr val="000000"/>
              </a:solidFill>
              <a:effectLst/>
              <a:uLnTx/>
              <a:uFillTx/>
              <a:latin typeface="Arial"/>
              <a:ea typeface="+mn-ea"/>
            </a:endParaRPr>
          </a:p>
        </p:txBody>
      </p:sp>
      <p:sp>
        <p:nvSpPr>
          <p:cNvPr id="6" name="TextBox 5">
            <a:extLst>
              <a:ext uri="{FF2B5EF4-FFF2-40B4-BE49-F238E27FC236}">
                <a16:creationId xmlns:a16="http://schemas.microsoft.com/office/drawing/2014/main" id="{791CB8C1-8CA6-DECB-63FB-93F49EA0B0E4}"/>
              </a:ext>
            </a:extLst>
          </p:cNvPr>
          <p:cNvSpPr txBox="1"/>
          <p:nvPr/>
        </p:nvSpPr>
        <p:spPr>
          <a:xfrm>
            <a:off x="-1016433" y="2322786"/>
            <a:ext cx="0" cy="0"/>
          </a:xfrm>
          <a:prstGeom prst="rect">
            <a:avLst/>
          </a:prstGeom>
          <a:noFill/>
        </p:spPr>
        <p:txBody>
          <a:bodyPr wrap="none" lIns="180000" tIns="180000" rIns="180000" bIns="180000" rtlCol="0">
            <a:normAutofit fontScale="25000" lnSpcReduction="20000"/>
          </a:bodyPr>
          <a:lstStyle/>
          <a:p>
            <a:pPr marL="285750" marR="0" lvl="0" indent="-285750" algn="l" defTabSz="1219170" rtl="0" eaLnBrk="1" fontAlgn="auto" latinLnBrk="0" hangingPunct="1">
              <a:lnSpc>
                <a:spcPct val="100000"/>
              </a:lnSpc>
              <a:spcBef>
                <a:spcPts val="300"/>
              </a:spcBef>
              <a:spcAft>
                <a:spcPts val="300"/>
              </a:spcAft>
              <a:buClr>
                <a:srgbClr val="F36633"/>
              </a:buClr>
              <a:buSzPct val="110000"/>
              <a:buFont typeface="Arial" panose="020B0604020202020204" pitchFamily="34" charset="0"/>
              <a:buChar char="•"/>
              <a:tabLst/>
              <a:defRPr/>
            </a:pPr>
            <a:endParaRPr kumimoji="0" lang="en-US" sz="1600" b="0" i="0" u="none" strike="noStrike" kern="1200" cap="none" spc="0" normalizeH="0" baseline="0" noProof="0" err="1">
              <a:ln>
                <a:noFill/>
              </a:ln>
              <a:solidFill>
                <a:srgbClr val="000000"/>
              </a:solidFill>
              <a:effectLst/>
              <a:uLnTx/>
              <a:uFillTx/>
              <a:latin typeface="Arial"/>
              <a:ea typeface="+mn-ea"/>
            </a:endParaRPr>
          </a:p>
        </p:txBody>
      </p:sp>
    </p:spTree>
    <p:custDataLst>
      <p:tags r:id="rId1"/>
    </p:custDataLst>
    <p:extLst>
      <p:ext uri="{BB962C8B-B14F-4D97-AF65-F5344CB8AC3E}">
        <p14:creationId xmlns:p14="http://schemas.microsoft.com/office/powerpoint/2010/main" val="1972642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7CFCA303-A6AB-2E54-72C2-8D3706A61D6B}"/>
              </a:ext>
            </a:extLst>
          </p:cNvPr>
          <p:cNvSpPr>
            <a:spLocks noGrp="1"/>
          </p:cNvSpPr>
          <p:nvPr>
            <p:ph type="body" sz="quarter" idx="59"/>
          </p:nvPr>
        </p:nvSpPr>
        <p:spPr>
          <a:xfrm>
            <a:off x="369888" y="2765510"/>
            <a:ext cx="1814512" cy="1993600"/>
          </a:xfrm>
        </p:spPr>
        <p:txBody>
          <a:bodyPr/>
          <a:lstStyle/>
          <a:p>
            <a:r>
              <a:rPr lang="en-US"/>
              <a:t>Stefania</a:t>
            </a:r>
          </a:p>
        </p:txBody>
      </p:sp>
      <p:sp>
        <p:nvSpPr>
          <p:cNvPr id="12" name="Text Placeholder 11">
            <a:extLst>
              <a:ext uri="{FF2B5EF4-FFF2-40B4-BE49-F238E27FC236}">
                <a16:creationId xmlns:a16="http://schemas.microsoft.com/office/drawing/2014/main" id="{068164DB-7FD9-D19B-5DCB-82833CB9C065}"/>
              </a:ext>
            </a:extLst>
          </p:cNvPr>
          <p:cNvSpPr>
            <a:spLocks noGrp="1"/>
          </p:cNvSpPr>
          <p:nvPr>
            <p:ph type="body" sz="quarter" idx="60"/>
          </p:nvPr>
        </p:nvSpPr>
        <p:spPr>
          <a:xfrm>
            <a:off x="2252467" y="2769584"/>
            <a:ext cx="1814513" cy="1993600"/>
          </a:xfrm>
        </p:spPr>
        <p:txBody>
          <a:bodyPr/>
          <a:lstStyle/>
          <a:p>
            <a:r>
              <a:rPr lang="en-US"/>
              <a:t>Maggi</a:t>
            </a:r>
          </a:p>
        </p:txBody>
      </p:sp>
      <p:sp>
        <p:nvSpPr>
          <p:cNvPr id="2" name="Title 1">
            <a:extLst>
              <a:ext uri="{FF2B5EF4-FFF2-40B4-BE49-F238E27FC236}">
                <a16:creationId xmlns:a16="http://schemas.microsoft.com/office/drawing/2014/main" id="{295FF840-E497-6B87-5AD5-DA23FA11F328}"/>
              </a:ext>
            </a:extLst>
          </p:cNvPr>
          <p:cNvSpPr>
            <a:spLocks noGrp="1"/>
          </p:cNvSpPr>
          <p:nvPr>
            <p:ph type="title"/>
          </p:nvPr>
        </p:nvSpPr>
        <p:spPr/>
        <p:txBody>
          <a:bodyPr/>
          <a:lstStyle/>
          <a:p>
            <a:r>
              <a:rPr lang="en-US"/>
              <a:t>Scientific committee members</a:t>
            </a:r>
          </a:p>
        </p:txBody>
      </p:sp>
      <p:sp>
        <p:nvSpPr>
          <p:cNvPr id="4" name="Text Placeholder 3">
            <a:extLst>
              <a:ext uri="{FF2B5EF4-FFF2-40B4-BE49-F238E27FC236}">
                <a16:creationId xmlns:a16="http://schemas.microsoft.com/office/drawing/2014/main" id="{C6D9F2BA-8DA5-6E1D-3DB0-67973F09CB6D}"/>
              </a:ext>
            </a:extLst>
          </p:cNvPr>
          <p:cNvSpPr>
            <a:spLocks noGrp="1"/>
          </p:cNvSpPr>
          <p:nvPr>
            <p:ph type="body" sz="quarter" idx="50"/>
          </p:nvPr>
        </p:nvSpPr>
        <p:spPr>
          <a:xfrm>
            <a:off x="2252467" y="1770753"/>
            <a:ext cx="1814514" cy="935763"/>
          </a:xfrm>
        </p:spPr>
        <p:txBody>
          <a:bodyPr/>
          <a:lstStyle/>
          <a:p>
            <a:r>
              <a:rPr lang="en-US" err="1"/>
              <a:t>Gravenstein</a:t>
            </a:r>
            <a:endParaRPr lang="en-US"/>
          </a:p>
        </p:txBody>
      </p:sp>
      <p:sp>
        <p:nvSpPr>
          <p:cNvPr id="5" name="Text Placeholder 4">
            <a:extLst>
              <a:ext uri="{FF2B5EF4-FFF2-40B4-BE49-F238E27FC236}">
                <a16:creationId xmlns:a16="http://schemas.microsoft.com/office/drawing/2014/main" id="{7EC469E8-8354-25EE-C556-709B98250F64}"/>
              </a:ext>
            </a:extLst>
          </p:cNvPr>
          <p:cNvSpPr>
            <a:spLocks noGrp="1"/>
          </p:cNvSpPr>
          <p:nvPr>
            <p:ph type="body" sz="quarter" idx="52"/>
          </p:nvPr>
        </p:nvSpPr>
        <p:spPr>
          <a:xfrm>
            <a:off x="4155683" y="1769283"/>
            <a:ext cx="5775912" cy="935763"/>
          </a:xfrm>
        </p:spPr>
        <p:txBody>
          <a:bodyPr/>
          <a:lstStyle/>
          <a:p>
            <a:r>
              <a:rPr lang="en-US"/>
              <a:t>Greer Professor of Geriatrics at the Warren Alpert Medical School of Brown University. Director, Geriatrics and Palliative Medicine, Department of Medicine, Alpert Medical School of Brown University and Associate Director, Center of Innovation in Long-Term Services and Supports, Providence VA Medical Center.</a:t>
            </a:r>
          </a:p>
        </p:txBody>
      </p:sp>
      <p:sp>
        <p:nvSpPr>
          <p:cNvPr id="6" name="Text Placeholder 5">
            <a:extLst>
              <a:ext uri="{FF2B5EF4-FFF2-40B4-BE49-F238E27FC236}">
                <a16:creationId xmlns:a16="http://schemas.microsoft.com/office/drawing/2014/main" id="{E95853DF-18D1-5DA9-61E9-DD55F523DAB4}"/>
              </a:ext>
            </a:extLst>
          </p:cNvPr>
          <p:cNvSpPr>
            <a:spLocks noGrp="1"/>
          </p:cNvSpPr>
          <p:nvPr>
            <p:ph type="body" sz="quarter" idx="53"/>
          </p:nvPr>
        </p:nvSpPr>
        <p:spPr>
          <a:xfrm>
            <a:off x="10015536" y="1774828"/>
            <a:ext cx="1806576" cy="937235"/>
          </a:xfrm>
        </p:spPr>
        <p:txBody>
          <a:bodyPr/>
          <a:lstStyle/>
          <a:p>
            <a:r>
              <a:rPr lang="en-US"/>
              <a:t>USA</a:t>
            </a:r>
          </a:p>
        </p:txBody>
      </p:sp>
      <p:sp>
        <p:nvSpPr>
          <p:cNvPr id="13" name="Text Placeholder 12">
            <a:extLst>
              <a:ext uri="{FF2B5EF4-FFF2-40B4-BE49-F238E27FC236}">
                <a16:creationId xmlns:a16="http://schemas.microsoft.com/office/drawing/2014/main" id="{61E19FF4-1B0F-3B64-AB68-C0BF0ADCB520}"/>
              </a:ext>
            </a:extLst>
          </p:cNvPr>
          <p:cNvSpPr>
            <a:spLocks noGrp="1"/>
          </p:cNvSpPr>
          <p:nvPr>
            <p:ph type="body" sz="quarter" idx="62"/>
          </p:nvPr>
        </p:nvSpPr>
        <p:spPr>
          <a:xfrm>
            <a:off x="4155683" y="2765510"/>
            <a:ext cx="5775912" cy="1998328"/>
          </a:xfrm>
        </p:spPr>
        <p:txBody>
          <a:bodyPr/>
          <a:lstStyle/>
          <a:p>
            <a:r>
              <a:rPr lang="en-US"/>
              <a:t>Research Director at the CNR Aging Branch-Institute of Neuroscience in Padua, Italy. </a:t>
            </a:r>
            <a:r>
              <a:rPr lang="en-US" dirty="0"/>
              <a:t>Past-President of the European Geriatric Medicine Society (</a:t>
            </a:r>
            <a:r>
              <a:rPr lang="en-US" dirty="0" err="1"/>
              <a:t>EuGMS</a:t>
            </a:r>
            <a:r>
              <a:rPr lang="en-US" dirty="0"/>
              <a:t>) and currently active in several </a:t>
            </a:r>
            <a:r>
              <a:rPr lang="en-US" dirty="0" err="1"/>
              <a:t>EuGMS</a:t>
            </a:r>
            <a:r>
              <a:rPr lang="en-US" dirty="0"/>
              <a:t> working groups, she is Vice-President of the European Interdisciplinary Council on Aging (EICA), member of the ESWI Board, member of the IOF Committee of Scientific Advisors and Member (ex-officio) of the ESCEO Board, and President of the Mediterranean Diet Foundation. Member of the Accademia </a:t>
            </a:r>
            <a:r>
              <a:rPr lang="en-US" dirty="0" err="1"/>
              <a:t>Galileiana</a:t>
            </a:r>
            <a:r>
              <a:rPr lang="en-US" dirty="0"/>
              <a:t>. Editor in Chief of “Aging Clinical and Experimental Research” (Springer) and authored more than 500 manuscripts in peer-reviewed journals and many book chapters.</a:t>
            </a:r>
          </a:p>
        </p:txBody>
      </p:sp>
      <p:sp>
        <p:nvSpPr>
          <p:cNvPr id="14" name="Text Placeholder 13">
            <a:extLst>
              <a:ext uri="{FF2B5EF4-FFF2-40B4-BE49-F238E27FC236}">
                <a16:creationId xmlns:a16="http://schemas.microsoft.com/office/drawing/2014/main" id="{9E22A349-2DE2-F80E-5177-AAC5843AEC6A}"/>
              </a:ext>
            </a:extLst>
          </p:cNvPr>
          <p:cNvSpPr>
            <a:spLocks noGrp="1"/>
          </p:cNvSpPr>
          <p:nvPr>
            <p:ph type="body" sz="quarter" idx="63"/>
          </p:nvPr>
        </p:nvSpPr>
        <p:spPr>
          <a:xfrm>
            <a:off x="10015536" y="2765510"/>
            <a:ext cx="1806576" cy="1998328"/>
          </a:xfrm>
        </p:spPr>
        <p:txBody>
          <a:bodyPr/>
          <a:lstStyle/>
          <a:p>
            <a:r>
              <a:rPr lang="en-US"/>
              <a:t>Italy</a:t>
            </a:r>
          </a:p>
        </p:txBody>
      </p:sp>
      <p:sp>
        <p:nvSpPr>
          <p:cNvPr id="27" name="Text Placeholder 26">
            <a:extLst>
              <a:ext uri="{FF2B5EF4-FFF2-40B4-BE49-F238E27FC236}">
                <a16:creationId xmlns:a16="http://schemas.microsoft.com/office/drawing/2014/main" id="{CA33000B-7430-024E-3D92-D6EB020D6678}"/>
              </a:ext>
            </a:extLst>
          </p:cNvPr>
          <p:cNvSpPr>
            <a:spLocks noGrp="1"/>
          </p:cNvSpPr>
          <p:nvPr>
            <p:ph type="body" sz="quarter" idx="79"/>
          </p:nvPr>
        </p:nvSpPr>
        <p:spPr>
          <a:xfrm>
            <a:off x="361950" y="1769282"/>
            <a:ext cx="1814512" cy="937235"/>
          </a:xfrm>
        </p:spPr>
        <p:txBody>
          <a:bodyPr/>
          <a:lstStyle/>
          <a:p>
            <a:r>
              <a:rPr lang="en-US"/>
              <a:t>Stefan</a:t>
            </a:r>
          </a:p>
        </p:txBody>
      </p:sp>
      <p:pic>
        <p:nvPicPr>
          <p:cNvPr id="37" name="Picture 36" descr="A picture containing shape&#10;&#10;Description automatically generated">
            <a:hlinkClick r:id="rId3"/>
            <a:extLst>
              <a:ext uri="{FF2B5EF4-FFF2-40B4-BE49-F238E27FC236}">
                <a16:creationId xmlns:a16="http://schemas.microsoft.com/office/drawing/2014/main" id="{F9FA619A-58FC-FAF1-BC71-0CC67096458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1953" b="87083"/>
          <a:stretch/>
        </p:blipFill>
        <p:spPr>
          <a:xfrm>
            <a:off x="8772525" y="-12026"/>
            <a:ext cx="3419475" cy="885825"/>
          </a:xfrm>
          <a:prstGeom prst="rect">
            <a:avLst/>
          </a:prstGeom>
        </p:spPr>
      </p:pic>
      <p:grpSp>
        <p:nvGrpSpPr>
          <p:cNvPr id="8" name="Group 7">
            <a:extLst>
              <a:ext uri="{FF2B5EF4-FFF2-40B4-BE49-F238E27FC236}">
                <a16:creationId xmlns:a16="http://schemas.microsoft.com/office/drawing/2014/main" id="{5CFBE654-01E9-AA63-1737-8DC9871B6571}"/>
              </a:ext>
            </a:extLst>
          </p:cNvPr>
          <p:cNvGrpSpPr/>
          <p:nvPr/>
        </p:nvGrpSpPr>
        <p:grpSpPr>
          <a:xfrm>
            <a:off x="361948" y="1082566"/>
            <a:ext cx="3705033" cy="660102"/>
            <a:chOff x="361948" y="1082566"/>
            <a:chExt cx="3705033" cy="660102"/>
          </a:xfrm>
        </p:grpSpPr>
        <p:sp>
          <p:nvSpPr>
            <p:cNvPr id="9" name="Rectangle 8">
              <a:extLst>
                <a:ext uri="{FF2B5EF4-FFF2-40B4-BE49-F238E27FC236}">
                  <a16:creationId xmlns:a16="http://schemas.microsoft.com/office/drawing/2014/main" id="{9178DB13-E4F0-5EA6-B1BB-937E3ED02701}"/>
                </a:ext>
              </a:extLst>
            </p:cNvPr>
            <p:cNvSpPr/>
            <p:nvPr/>
          </p:nvSpPr>
          <p:spPr bwMode="auto">
            <a:xfrm>
              <a:off x="361948" y="1082566"/>
              <a:ext cx="3705033" cy="660102"/>
            </a:xfrm>
            <a:prstGeom prst="rect">
              <a:avLst/>
            </a:prstGeom>
            <a:solidFill>
              <a:schemeClr val="bg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en-US" sz="1600" kern="0" err="1">
                <a:solidFill>
                  <a:schemeClr val="tx1"/>
                </a:solidFill>
              </a:endParaRPr>
            </a:p>
          </p:txBody>
        </p:sp>
        <p:sp>
          <p:nvSpPr>
            <p:cNvPr id="10" name="Rectangle 9">
              <a:extLst>
                <a:ext uri="{FF2B5EF4-FFF2-40B4-BE49-F238E27FC236}">
                  <a16:creationId xmlns:a16="http://schemas.microsoft.com/office/drawing/2014/main" id="{BDC98E5C-4071-34FA-71DC-788B76B21405}"/>
                </a:ext>
              </a:extLst>
            </p:cNvPr>
            <p:cNvSpPr/>
            <p:nvPr/>
          </p:nvSpPr>
          <p:spPr bwMode="auto">
            <a:xfrm>
              <a:off x="361948" y="1211027"/>
              <a:ext cx="1806576" cy="469584"/>
            </a:xfrm>
            <a:prstGeom prst="rect">
              <a:avLst/>
            </a:prstGeom>
            <a:solidFill>
              <a:schemeClr val="bg1">
                <a:lumMod val="9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126000" rIns="0" bIns="0" numCol="1" spcCol="0" rtlCol="0" fromWordArt="0" anchor="t" anchorCtr="0" forceAA="0" compatLnSpc="1">
              <a:prstTxWarp prst="textNoShape">
                <a:avLst/>
              </a:prstTxWarp>
              <a:noAutofit/>
            </a:bodyPr>
            <a:lstStyle/>
            <a:p>
              <a:pPr algn="ctr" eaLnBrk="0" fontAlgn="auto" hangingPunct="0">
                <a:spcBef>
                  <a:spcPts val="300"/>
                </a:spcBef>
                <a:spcAft>
                  <a:spcPts val="300"/>
                </a:spcAft>
                <a:buClr>
                  <a:schemeClr val="bg1"/>
                </a:buClr>
              </a:pPr>
              <a:r>
                <a:rPr lang="en-US" sz="1600" b="1">
                  <a:solidFill>
                    <a:schemeClr val="tx2"/>
                  </a:solidFill>
                </a:rPr>
                <a:t>Name</a:t>
              </a:r>
            </a:p>
          </p:txBody>
        </p:sp>
        <p:sp>
          <p:nvSpPr>
            <p:cNvPr id="15" name="Rectangle 14">
              <a:extLst>
                <a:ext uri="{FF2B5EF4-FFF2-40B4-BE49-F238E27FC236}">
                  <a16:creationId xmlns:a16="http://schemas.microsoft.com/office/drawing/2014/main" id="{A34472E9-0418-FCDF-2EEA-EFFC256EFFEF}"/>
                </a:ext>
              </a:extLst>
            </p:cNvPr>
            <p:cNvSpPr/>
            <p:nvPr/>
          </p:nvSpPr>
          <p:spPr bwMode="auto">
            <a:xfrm>
              <a:off x="2252467" y="1211027"/>
              <a:ext cx="1814514" cy="469584"/>
            </a:xfrm>
            <a:prstGeom prst="rect">
              <a:avLst/>
            </a:prstGeom>
            <a:solidFill>
              <a:schemeClr val="bg1">
                <a:lumMod val="9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126000" rIns="0" bIns="0" numCol="1" spcCol="0" rtlCol="0" fromWordArt="0" anchor="t" anchorCtr="0" forceAA="0" compatLnSpc="1">
              <a:prstTxWarp prst="textNoShape">
                <a:avLst/>
              </a:prstTxWarp>
              <a:noAutofit/>
            </a:bodyPr>
            <a:lstStyle/>
            <a:p>
              <a:pPr algn="ctr" eaLnBrk="0" fontAlgn="auto" hangingPunct="0">
                <a:spcBef>
                  <a:spcPts val="300"/>
                </a:spcBef>
                <a:spcAft>
                  <a:spcPts val="300"/>
                </a:spcAft>
                <a:buClr>
                  <a:schemeClr val="bg1"/>
                </a:buClr>
              </a:pPr>
              <a:r>
                <a:rPr lang="en-US" sz="1600" b="1">
                  <a:solidFill>
                    <a:schemeClr val="tx2"/>
                  </a:solidFill>
                </a:rPr>
                <a:t>Surname</a:t>
              </a:r>
            </a:p>
          </p:txBody>
        </p:sp>
      </p:grpSp>
      <p:sp>
        <p:nvSpPr>
          <p:cNvPr id="3" name="Text Placeholder 14">
            <a:extLst>
              <a:ext uri="{FF2B5EF4-FFF2-40B4-BE49-F238E27FC236}">
                <a16:creationId xmlns:a16="http://schemas.microsoft.com/office/drawing/2014/main" id="{634E6C5F-A0F1-46C9-0677-EAF550C171DC}"/>
              </a:ext>
            </a:extLst>
          </p:cNvPr>
          <p:cNvSpPr txBox="1">
            <a:spLocks/>
          </p:cNvSpPr>
          <p:nvPr/>
        </p:nvSpPr>
        <p:spPr>
          <a:xfrm>
            <a:off x="369891" y="4833645"/>
            <a:ext cx="1814513" cy="1426611"/>
          </a:xfrm>
          <a:prstGeom prst="rect">
            <a:avLst/>
          </a:prstGeom>
          <a:solidFill>
            <a:schemeClr val="bg1">
              <a:lumMod val="95000"/>
            </a:schemeClr>
          </a:solidFill>
          <a:ln>
            <a:noFill/>
          </a:ln>
        </p:spPr>
        <p:txBody>
          <a:bodyPr vert="horz" wrap="square" lIns="180000" tIns="36000" rIns="0" bIns="36000" rtlCol="0" anchor="ctr" anchorCtr="0">
            <a:noAutofit/>
          </a:bodyPr>
          <a:lstStyle>
            <a:lvl1pPr marL="0" indent="0" algn="l" defTabSz="1219170" rtl="0" eaLnBrk="1" latinLnBrk="0" hangingPunct="1">
              <a:spcBef>
                <a:spcPts val="0"/>
              </a:spcBef>
              <a:spcAft>
                <a:spcPts val="0"/>
              </a:spcAft>
              <a:buClr>
                <a:schemeClr val="tx2"/>
              </a:buClr>
              <a:buSzPct val="100000"/>
              <a:buFont typeface="+mj-lt"/>
              <a:buNone/>
              <a:defRPr sz="1200" kern="1200">
                <a:solidFill>
                  <a:schemeClr val="tx1"/>
                </a:solidFill>
                <a:latin typeface="+mn-lt"/>
                <a:ea typeface="+mn-ea"/>
                <a:cs typeface="+mn-cs"/>
              </a:defRPr>
            </a:lvl1pPr>
            <a:lvl2pPr marL="357542" indent="0" algn="l"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2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r>
              <a:rPr lang="en-US"/>
              <a:t>Justin</a:t>
            </a:r>
          </a:p>
        </p:txBody>
      </p:sp>
      <p:sp>
        <p:nvSpPr>
          <p:cNvPr id="7" name="Text Placeholder 15">
            <a:extLst>
              <a:ext uri="{FF2B5EF4-FFF2-40B4-BE49-F238E27FC236}">
                <a16:creationId xmlns:a16="http://schemas.microsoft.com/office/drawing/2014/main" id="{64113A95-9F64-6BF5-AC7C-B19A313C7295}"/>
              </a:ext>
            </a:extLst>
          </p:cNvPr>
          <p:cNvSpPr txBox="1">
            <a:spLocks/>
          </p:cNvSpPr>
          <p:nvPr/>
        </p:nvSpPr>
        <p:spPr>
          <a:xfrm>
            <a:off x="2268345" y="4835116"/>
            <a:ext cx="1806575" cy="1425139"/>
          </a:xfrm>
          <a:prstGeom prst="rect">
            <a:avLst/>
          </a:prstGeom>
          <a:solidFill>
            <a:schemeClr val="bg1">
              <a:lumMod val="95000"/>
            </a:schemeClr>
          </a:solidFill>
          <a:ln>
            <a:noFill/>
          </a:ln>
        </p:spPr>
        <p:txBody>
          <a:bodyPr vert="horz" wrap="square" lIns="180000" tIns="36000" rIns="0" bIns="36000" rtlCol="0" anchor="ctr" anchorCtr="0">
            <a:noAutofit/>
          </a:bodyPr>
          <a:lstStyle>
            <a:lvl1pPr marL="0" indent="0" algn="l" defTabSz="1219170" rtl="0" eaLnBrk="1" latinLnBrk="0" hangingPunct="1">
              <a:spcBef>
                <a:spcPts val="0"/>
              </a:spcBef>
              <a:spcAft>
                <a:spcPts val="0"/>
              </a:spcAft>
              <a:buClr>
                <a:schemeClr val="tx2"/>
              </a:buClr>
              <a:buSzPct val="100000"/>
              <a:buFont typeface="+mj-lt"/>
              <a:buNone/>
              <a:defRPr sz="1200" kern="1200">
                <a:solidFill>
                  <a:schemeClr val="tx1"/>
                </a:solidFill>
                <a:latin typeface="+mn-lt"/>
                <a:ea typeface="+mn-ea"/>
                <a:cs typeface="+mn-cs"/>
              </a:defRPr>
            </a:lvl1pPr>
            <a:lvl2pPr marL="357542" indent="0" algn="l"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2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r>
              <a:rPr lang="en-US"/>
              <a:t>Ortiz</a:t>
            </a:r>
          </a:p>
        </p:txBody>
      </p:sp>
      <p:sp>
        <p:nvSpPr>
          <p:cNvPr id="16" name="Text Placeholder 16">
            <a:extLst>
              <a:ext uri="{FF2B5EF4-FFF2-40B4-BE49-F238E27FC236}">
                <a16:creationId xmlns:a16="http://schemas.microsoft.com/office/drawing/2014/main" id="{F2FD83F9-7590-9F01-300B-7302D36BD2DB}"/>
              </a:ext>
            </a:extLst>
          </p:cNvPr>
          <p:cNvSpPr txBox="1">
            <a:spLocks/>
          </p:cNvSpPr>
          <p:nvPr/>
        </p:nvSpPr>
        <p:spPr>
          <a:xfrm>
            <a:off x="4163621" y="4839191"/>
            <a:ext cx="5775912" cy="1421064"/>
          </a:xfrm>
          <a:prstGeom prst="rect">
            <a:avLst/>
          </a:prstGeom>
          <a:solidFill>
            <a:schemeClr val="bg1">
              <a:lumMod val="95000"/>
            </a:schemeClr>
          </a:solidFill>
          <a:ln>
            <a:noFill/>
          </a:ln>
        </p:spPr>
        <p:txBody>
          <a:bodyPr vert="horz" wrap="square" lIns="180000" tIns="36000" rIns="0" bIns="36000" rtlCol="0" anchor="ctr" anchorCtr="0">
            <a:noAutofit/>
          </a:bodyPr>
          <a:lstStyle>
            <a:lvl1pPr marL="0" indent="0" algn="l" defTabSz="1219170" rtl="0" eaLnBrk="1" latinLnBrk="0" hangingPunct="1">
              <a:spcBef>
                <a:spcPts val="0"/>
              </a:spcBef>
              <a:spcAft>
                <a:spcPts val="0"/>
              </a:spcAft>
              <a:buClr>
                <a:schemeClr val="tx2"/>
              </a:buClr>
              <a:buSzPct val="100000"/>
              <a:buFont typeface="+mj-lt"/>
              <a:buNone/>
              <a:defRPr sz="1200" kern="1200">
                <a:solidFill>
                  <a:schemeClr val="tx1"/>
                </a:solidFill>
                <a:latin typeface="+mn-lt"/>
                <a:ea typeface="+mn-ea"/>
                <a:cs typeface="+mn-cs"/>
              </a:defRPr>
            </a:lvl1pPr>
            <a:lvl2pPr marL="357542" indent="0" algn="l"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2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r>
              <a:rPr lang="en-US"/>
              <a:t>Professor in the Department of Medicine and Scientist in the Center for Vaccine Development and Global Health at the University of Maryland School of Medicine, Baltimore.</a:t>
            </a:r>
          </a:p>
        </p:txBody>
      </p:sp>
      <p:sp>
        <p:nvSpPr>
          <p:cNvPr id="17" name="Text Placeholder 17">
            <a:extLst>
              <a:ext uri="{FF2B5EF4-FFF2-40B4-BE49-F238E27FC236}">
                <a16:creationId xmlns:a16="http://schemas.microsoft.com/office/drawing/2014/main" id="{FACEA927-0986-7C73-F6A9-C645154C646D}"/>
              </a:ext>
            </a:extLst>
          </p:cNvPr>
          <p:cNvSpPr txBox="1">
            <a:spLocks/>
          </p:cNvSpPr>
          <p:nvPr/>
        </p:nvSpPr>
        <p:spPr>
          <a:xfrm>
            <a:off x="10023476" y="4839190"/>
            <a:ext cx="1814514" cy="1421063"/>
          </a:xfrm>
          <a:prstGeom prst="rect">
            <a:avLst/>
          </a:prstGeom>
          <a:solidFill>
            <a:schemeClr val="bg1">
              <a:lumMod val="95000"/>
            </a:schemeClr>
          </a:solidFill>
          <a:ln>
            <a:noFill/>
          </a:ln>
        </p:spPr>
        <p:txBody>
          <a:bodyPr vert="horz" wrap="square" lIns="180000" tIns="36000" rIns="0" bIns="36000" rtlCol="0" anchor="ctr" anchorCtr="0">
            <a:noAutofit/>
          </a:bodyPr>
          <a:lstStyle>
            <a:lvl1pPr marL="0" indent="0" algn="l" defTabSz="1219170" rtl="0" eaLnBrk="1" latinLnBrk="0" hangingPunct="1">
              <a:spcBef>
                <a:spcPts val="0"/>
              </a:spcBef>
              <a:spcAft>
                <a:spcPts val="0"/>
              </a:spcAft>
              <a:buClr>
                <a:schemeClr val="tx2"/>
              </a:buClr>
              <a:buSzPct val="100000"/>
              <a:buFont typeface="+mj-lt"/>
              <a:buNone/>
              <a:defRPr sz="1200" kern="1200">
                <a:solidFill>
                  <a:schemeClr val="tx1"/>
                </a:solidFill>
                <a:latin typeface="+mn-lt"/>
                <a:ea typeface="+mn-ea"/>
                <a:cs typeface="+mn-cs"/>
              </a:defRPr>
            </a:lvl1pPr>
            <a:lvl2pPr marL="357542" indent="0" algn="l"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2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r>
              <a:rPr lang="en-US"/>
              <a:t>USA</a:t>
            </a:r>
          </a:p>
        </p:txBody>
      </p:sp>
      <p:sp>
        <p:nvSpPr>
          <p:cNvPr id="18" name="Rectangle 17">
            <a:hlinkClick r:id="rId5"/>
            <a:extLst>
              <a:ext uri="{FF2B5EF4-FFF2-40B4-BE49-F238E27FC236}">
                <a16:creationId xmlns:a16="http://schemas.microsoft.com/office/drawing/2014/main" id="{617AF744-311C-F781-988F-413DD9838475}"/>
              </a:ext>
            </a:extLst>
          </p:cNvPr>
          <p:cNvSpPr/>
          <p:nvPr/>
        </p:nvSpPr>
        <p:spPr bwMode="auto">
          <a:xfrm>
            <a:off x="10846814" y="6286887"/>
            <a:ext cx="330392" cy="439533"/>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en-US" sz="1600" kern="0" err="1">
              <a:solidFill>
                <a:schemeClr val="tx1"/>
              </a:solidFill>
            </a:endParaRPr>
          </a:p>
        </p:txBody>
      </p:sp>
      <p:sp>
        <p:nvSpPr>
          <p:cNvPr id="19" name="Rectangle 18">
            <a:hlinkClick r:id="rId6"/>
            <a:extLst>
              <a:ext uri="{FF2B5EF4-FFF2-40B4-BE49-F238E27FC236}">
                <a16:creationId xmlns:a16="http://schemas.microsoft.com/office/drawing/2014/main" id="{0785F0E5-B080-FACB-4148-5298749819A6}"/>
              </a:ext>
            </a:extLst>
          </p:cNvPr>
          <p:cNvSpPr/>
          <p:nvPr/>
        </p:nvSpPr>
        <p:spPr bwMode="auto">
          <a:xfrm>
            <a:off x="11177206" y="6305641"/>
            <a:ext cx="330392" cy="439533"/>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en-US" sz="1600" kern="0" err="1">
              <a:solidFill>
                <a:schemeClr val="tx1"/>
              </a:solidFill>
            </a:endParaRPr>
          </a:p>
        </p:txBody>
      </p:sp>
      <p:sp>
        <p:nvSpPr>
          <p:cNvPr id="20" name="Rectangle 19">
            <a:hlinkClick r:id="rId7"/>
            <a:extLst>
              <a:ext uri="{FF2B5EF4-FFF2-40B4-BE49-F238E27FC236}">
                <a16:creationId xmlns:a16="http://schemas.microsoft.com/office/drawing/2014/main" id="{1A8635A4-4B93-8A98-5E37-31F54A6E7540}"/>
              </a:ext>
            </a:extLst>
          </p:cNvPr>
          <p:cNvSpPr/>
          <p:nvPr/>
        </p:nvSpPr>
        <p:spPr bwMode="auto">
          <a:xfrm>
            <a:off x="11507598" y="6296264"/>
            <a:ext cx="330392" cy="439533"/>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en-US" sz="1600" kern="0" err="1">
              <a:solidFill>
                <a:schemeClr val="tx1"/>
              </a:solidFill>
            </a:endParaRPr>
          </a:p>
        </p:txBody>
      </p:sp>
    </p:spTree>
    <p:extLst>
      <p:ext uri="{BB962C8B-B14F-4D97-AF65-F5344CB8AC3E}">
        <p14:creationId xmlns:p14="http://schemas.microsoft.com/office/powerpoint/2010/main" val="2695717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FF840-E497-6B87-5AD5-DA23FA11F328}"/>
              </a:ext>
            </a:extLst>
          </p:cNvPr>
          <p:cNvSpPr>
            <a:spLocks noGrp="1"/>
          </p:cNvSpPr>
          <p:nvPr>
            <p:ph type="title"/>
          </p:nvPr>
        </p:nvSpPr>
        <p:spPr/>
        <p:txBody>
          <a:bodyPr/>
          <a:lstStyle/>
          <a:p>
            <a:r>
              <a:rPr lang="en-US"/>
              <a:t>Scientific committee members</a:t>
            </a:r>
          </a:p>
        </p:txBody>
      </p:sp>
      <p:sp>
        <p:nvSpPr>
          <p:cNvPr id="26" name="Text Placeholder 18">
            <a:extLst>
              <a:ext uri="{FF2B5EF4-FFF2-40B4-BE49-F238E27FC236}">
                <a16:creationId xmlns:a16="http://schemas.microsoft.com/office/drawing/2014/main" id="{16951949-414A-E298-606E-E06157C452B1}"/>
              </a:ext>
            </a:extLst>
          </p:cNvPr>
          <p:cNvSpPr txBox="1">
            <a:spLocks/>
          </p:cNvSpPr>
          <p:nvPr/>
        </p:nvSpPr>
        <p:spPr>
          <a:xfrm>
            <a:off x="361948" y="2838082"/>
            <a:ext cx="1814514" cy="2391736"/>
          </a:xfrm>
          <a:prstGeom prst="rect">
            <a:avLst/>
          </a:prstGeom>
          <a:solidFill>
            <a:schemeClr val="bg1">
              <a:lumMod val="95000"/>
            </a:schemeClr>
          </a:solidFill>
          <a:ln>
            <a:noFill/>
          </a:ln>
        </p:spPr>
        <p:txBody>
          <a:bodyPr vert="horz" wrap="square" lIns="180000" tIns="36000" rIns="0" bIns="36000" rtlCol="0" anchor="ctr" anchorCtr="0">
            <a:noAutofit/>
          </a:bodyPr>
          <a:lstStyle>
            <a:lvl1pPr marL="0" indent="0" algn="l" defTabSz="1219170" rtl="0" eaLnBrk="1" latinLnBrk="0" hangingPunct="1">
              <a:spcBef>
                <a:spcPts val="0"/>
              </a:spcBef>
              <a:spcAft>
                <a:spcPts val="0"/>
              </a:spcAft>
              <a:buClr>
                <a:schemeClr val="tx2"/>
              </a:buClr>
              <a:buSzPct val="100000"/>
              <a:buFont typeface="+mj-lt"/>
              <a:buNone/>
              <a:defRPr sz="1200" kern="1200">
                <a:solidFill>
                  <a:schemeClr val="tx1"/>
                </a:solidFill>
                <a:latin typeface="+mn-lt"/>
                <a:ea typeface="+mn-ea"/>
                <a:cs typeface="+mn-cs"/>
              </a:defRPr>
            </a:lvl1pPr>
            <a:lvl2pPr marL="357542" indent="0" algn="l"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2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r>
              <a:rPr lang="en-US" err="1"/>
              <a:t>Usa</a:t>
            </a:r>
            <a:endParaRPr lang="en-US"/>
          </a:p>
        </p:txBody>
      </p:sp>
      <p:sp>
        <p:nvSpPr>
          <p:cNvPr id="28" name="Text Placeholder 19">
            <a:extLst>
              <a:ext uri="{FF2B5EF4-FFF2-40B4-BE49-F238E27FC236}">
                <a16:creationId xmlns:a16="http://schemas.microsoft.com/office/drawing/2014/main" id="{3728490B-9900-F9FE-4A70-2129C4DF922C}"/>
              </a:ext>
            </a:extLst>
          </p:cNvPr>
          <p:cNvSpPr txBox="1">
            <a:spLocks/>
          </p:cNvSpPr>
          <p:nvPr/>
        </p:nvSpPr>
        <p:spPr>
          <a:xfrm>
            <a:off x="2252467" y="2838082"/>
            <a:ext cx="1814514" cy="2391736"/>
          </a:xfrm>
          <a:prstGeom prst="rect">
            <a:avLst/>
          </a:prstGeom>
          <a:solidFill>
            <a:schemeClr val="bg1">
              <a:lumMod val="95000"/>
            </a:schemeClr>
          </a:solidFill>
          <a:ln>
            <a:noFill/>
          </a:ln>
        </p:spPr>
        <p:txBody>
          <a:bodyPr vert="horz" wrap="square" lIns="180000" tIns="36000" rIns="0" bIns="36000" rtlCol="0" anchor="ctr" anchorCtr="0">
            <a:noAutofit/>
          </a:bodyPr>
          <a:lstStyle>
            <a:lvl1pPr marL="0" indent="0" algn="l" defTabSz="1219170" rtl="0" eaLnBrk="1" latinLnBrk="0" hangingPunct="1">
              <a:spcBef>
                <a:spcPts val="0"/>
              </a:spcBef>
              <a:spcAft>
                <a:spcPts val="0"/>
              </a:spcAft>
              <a:buClr>
                <a:schemeClr val="tx2"/>
              </a:buClr>
              <a:buSzPct val="100000"/>
              <a:buFont typeface="+mj-lt"/>
              <a:buNone/>
              <a:defRPr sz="1200" kern="1200">
                <a:solidFill>
                  <a:schemeClr val="tx1"/>
                </a:solidFill>
                <a:latin typeface="+mn-lt"/>
                <a:ea typeface="+mn-ea"/>
                <a:cs typeface="+mn-cs"/>
              </a:defRPr>
            </a:lvl1pPr>
            <a:lvl2pPr marL="357542" indent="0" algn="l"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2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r>
              <a:rPr lang="en-US"/>
              <a:t> </a:t>
            </a:r>
            <a:r>
              <a:rPr lang="en-US" err="1"/>
              <a:t>Thisyakorn</a:t>
            </a:r>
            <a:endParaRPr lang="en-US"/>
          </a:p>
        </p:txBody>
      </p:sp>
      <p:sp>
        <p:nvSpPr>
          <p:cNvPr id="29" name="Text Placeholder 20">
            <a:extLst>
              <a:ext uri="{FF2B5EF4-FFF2-40B4-BE49-F238E27FC236}">
                <a16:creationId xmlns:a16="http://schemas.microsoft.com/office/drawing/2014/main" id="{E5980E3A-EB26-A817-1120-0B8142CD7518}"/>
              </a:ext>
            </a:extLst>
          </p:cNvPr>
          <p:cNvSpPr txBox="1">
            <a:spLocks/>
          </p:cNvSpPr>
          <p:nvPr/>
        </p:nvSpPr>
        <p:spPr>
          <a:xfrm>
            <a:off x="4155681" y="2840072"/>
            <a:ext cx="5775912" cy="2390274"/>
          </a:xfrm>
          <a:prstGeom prst="rect">
            <a:avLst/>
          </a:prstGeom>
          <a:solidFill>
            <a:schemeClr val="bg1">
              <a:lumMod val="95000"/>
            </a:schemeClr>
          </a:solidFill>
          <a:ln>
            <a:noFill/>
          </a:ln>
        </p:spPr>
        <p:txBody>
          <a:bodyPr vert="horz" wrap="square" lIns="180000" tIns="36000" rIns="0" bIns="36000" rtlCol="0" anchor="ctr" anchorCtr="0">
            <a:noAutofit/>
          </a:bodyPr>
          <a:lstStyle>
            <a:lvl1pPr marL="0" indent="0" algn="l" defTabSz="1219170" rtl="0" eaLnBrk="1" latinLnBrk="0" hangingPunct="1">
              <a:spcBef>
                <a:spcPts val="0"/>
              </a:spcBef>
              <a:spcAft>
                <a:spcPts val="0"/>
              </a:spcAft>
              <a:buClr>
                <a:schemeClr val="tx2"/>
              </a:buClr>
              <a:buSzPct val="100000"/>
              <a:buFont typeface="+mj-lt"/>
              <a:buNone/>
              <a:defRPr sz="1200" kern="1200">
                <a:solidFill>
                  <a:schemeClr val="tx1"/>
                </a:solidFill>
                <a:latin typeface="+mn-lt"/>
                <a:ea typeface="+mn-ea"/>
                <a:cs typeface="+mn-cs"/>
              </a:defRPr>
            </a:lvl1pPr>
            <a:lvl2pPr marL="357542" indent="0" algn="l"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2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r>
              <a:rPr lang="en-US"/>
              <a:t>Executive Director of Tropical Medicine </a:t>
            </a:r>
            <a:r>
              <a:rPr lang="en-US" err="1"/>
              <a:t>Cluster,Chulalongkorn</a:t>
            </a:r>
            <a:r>
              <a:rPr lang="en-US"/>
              <a:t> University. Advisor of Faculty of Tropical Medicine, Mahidol University, Department of Health, Bangkok Metropolitan Administration and Faculty of Medicine, Thammasat University. Member of the Dengue Advisory  Group of  International Society  for Neglected Tropical Diseases. Steering Committee Member of Asia Dengue Voice and Action. Council Member of World Society for Virology. Board Member of World Society for Pediatric Infectious  Diseases. Past  President  of  International  Society  of  Tropical  Pediatrics,  Asian Society  for  Pediatric  Infectious  Diseases,  Pediatric  Society  of  Thailand  as  well  as  Pediatric Infectious Disease Society of Thailand. Chairperson  of the  6th Asia  Dengue  Summit to be  held  in  Bangkok, Thailand during 15-16, June 2023.</a:t>
            </a:r>
          </a:p>
        </p:txBody>
      </p:sp>
      <p:sp>
        <p:nvSpPr>
          <p:cNvPr id="30" name="Text Placeholder 21">
            <a:extLst>
              <a:ext uri="{FF2B5EF4-FFF2-40B4-BE49-F238E27FC236}">
                <a16:creationId xmlns:a16="http://schemas.microsoft.com/office/drawing/2014/main" id="{219ED568-1DF9-96AC-27B5-DB44EE066D99}"/>
              </a:ext>
            </a:extLst>
          </p:cNvPr>
          <p:cNvSpPr txBox="1">
            <a:spLocks/>
          </p:cNvSpPr>
          <p:nvPr/>
        </p:nvSpPr>
        <p:spPr>
          <a:xfrm>
            <a:off x="10015536" y="2840072"/>
            <a:ext cx="1806576" cy="2391736"/>
          </a:xfrm>
          <a:prstGeom prst="rect">
            <a:avLst/>
          </a:prstGeom>
          <a:solidFill>
            <a:schemeClr val="bg1">
              <a:lumMod val="95000"/>
            </a:schemeClr>
          </a:solidFill>
          <a:ln>
            <a:noFill/>
          </a:ln>
        </p:spPr>
        <p:txBody>
          <a:bodyPr vert="horz" wrap="square" lIns="180000" tIns="36000" rIns="0" bIns="36000" rtlCol="0" anchor="ctr" anchorCtr="0">
            <a:noAutofit/>
          </a:bodyPr>
          <a:lstStyle>
            <a:lvl1pPr marL="0" indent="0" algn="l" defTabSz="1219170" rtl="0" eaLnBrk="1" latinLnBrk="0" hangingPunct="1">
              <a:spcBef>
                <a:spcPts val="0"/>
              </a:spcBef>
              <a:spcAft>
                <a:spcPts val="0"/>
              </a:spcAft>
              <a:buClr>
                <a:schemeClr val="tx2"/>
              </a:buClr>
              <a:buSzPct val="100000"/>
              <a:buFont typeface="+mj-lt"/>
              <a:buNone/>
              <a:defRPr sz="1200" kern="1200">
                <a:solidFill>
                  <a:schemeClr val="tx1"/>
                </a:solidFill>
                <a:latin typeface="+mn-lt"/>
                <a:ea typeface="+mn-ea"/>
                <a:cs typeface="+mn-cs"/>
              </a:defRPr>
            </a:lvl1pPr>
            <a:lvl2pPr marL="357542" indent="0" algn="l"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2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r>
              <a:rPr lang="en-US"/>
              <a:t>Thailand</a:t>
            </a:r>
          </a:p>
        </p:txBody>
      </p:sp>
      <p:pic>
        <p:nvPicPr>
          <p:cNvPr id="43" name="Picture 42" descr="A picture containing shape&#10;&#10;Description automatically generated">
            <a:hlinkClick r:id="rId3"/>
            <a:extLst>
              <a:ext uri="{FF2B5EF4-FFF2-40B4-BE49-F238E27FC236}">
                <a16:creationId xmlns:a16="http://schemas.microsoft.com/office/drawing/2014/main" id="{31480BC2-B65F-0A09-75CB-80DCA97A358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1953" b="87083"/>
          <a:stretch/>
        </p:blipFill>
        <p:spPr>
          <a:xfrm>
            <a:off x="8772525" y="-12026"/>
            <a:ext cx="3419475" cy="885825"/>
          </a:xfrm>
          <a:prstGeom prst="rect">
            <a:avLst/>
          </a:prstGeom>
        </p:spPr>
      </p:pic>
      <p:sp>
        <p:nvSpPr>
          <p:cNvPr id="3" name="Text Placeholder 18">
            <a:extLst>
              <a:ext uri="{FF2B5EF4-FFF2-40B4-BE49-F238E27FC236}">
                <a16:creationId xmlns:a16="http://schemas.microsoft.com/office/drawing/2014/main" id="{C396C1B1-B8EC-3957-4989-ABBE474C3643}"/>
              </a:ext>
            </a:extLst>
          </p:cNvPr>
          <p:cNvSpPr txBox="1">
            <a:spLocks/>
          </p:cNvSpPr>
          <p:nvPr/>
        </p:nvSpPr>
        <p:spPr>
          <a:xfrm>
            <a:off x="361948" y="1751546"/>
            <a:ext cx="1806576" cy="1024830"/>
          </a:xfrm>
          <a:prstGeom prst="rect">
            <a:avLst/>
          </a:prstGeom>
          <a:solidFill>
            <a:schemeClr val="bg1">
              <a:lumMod val="95000"/>
            </a:schemeClr>
          </a:solidFill>
          <a:ln>
            <a:noFill/>
          </a:ln>
        </p:spPr>
        <p:txBody>
          <a:bodyPr vert="horz" wrap="square" lIns="180000" tIns="36000" rIns="0" bIns="36000" rtlCol="0" anchor="ctr" anchorCtr="0">
            <a:noAutofit/>
          </a:bodyPr>
          <a:lstStyle>
            <a:lvl1pPr marL="0" indent="0" algn="l" defTabSz="1219170" rtl="0" eaLnBrk="1" latinLnBrk="0" hangingPunct="1">
              <a:spcBef>
                <a:spcPts val="0"/>
              </a:spcBef>
              <a:spcAft>
                <a:spcPts val="0"/>
              </a:spcAft>
              <a:buClr>
                <a:schemeClr val="tx2"/>
              </a:buClr>
              <a:buSzPct val="100000"/>
              <a:buFont typeface="+mj-lt"/>
              <a:buNone/>
              <a:defRPr sz="1200" kern="1200">
                <a:solidFill>
                  <a:schemeClr val="tx1"/>
                </a:solidFill>
                <a:latin typeface="+mn-lt"/>
                <a:ea typeface="+mn-ea"/>
                <a:cs typeface="+mn-cs"/>
              </a:defRPr>
            </a:lvl1pPr>
            <a:lvl2pPr marL="357542" indent="0" algn="l"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2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r>
              <a:rPr lang="en-US"/>
              <a:t>Thomas</a:t>
            </a:r>
          </a:p>
        </p:txBody>
      </p:sp>
      <p:sp>
        <p:nvSpPr>
          <p:cNvPr id="4" name="Text Placeholder 19">
            <a:extLst>
              <a:ext uri="{FF2B5EF4-FFF2-40B4-BE49-F238E27FC236}">
                <a16:creationId xmlns:a16="http://schemas.microsoft.com/office/drawing/2014/main" id="{6E598F83-1373-906D-2DB3-5AF16B2EDBD8}"/>
              </a:ext>
            </a:extLst>
          </p:cNvPr>
          <p:cNvSpPr txBox="1">
            <a:spLocks/>
          </p:cNvSpPr>
          <p:nvPr/>
        </p:nvSpPr>
        <p:spPr>
          <a:xfrm>
            <a:off x="2260405" y="1753018"/>
            <a:ext cx="1806576" cy="1024830"/>
          </a:xfrm>
          <a:prstGeom prst="rect">
            <a:avLst/>
          </a:prstGeom>
          <a:solidFill>
            <a:schemeClr val="bg1">
              <a:lumMod val="95000"/>
            </a:schemeClr>
          </a:solidFill>
          <a:ln>
            <a:noFill/>
          </a:ln>
        </p:spPr>
        <p:txBody>
          <a:bodyPr vert="horz" wrap="square" lIns="180000" tIns="36000" rIns="0" bIns="36000" rtlCol="0" anchor="ctr" anchorCtr="0">
            <a:noAutofit/>
          </a:bodyPr>
          <a:lstStyle>
            <a:lvl1pPr marL="0" indent="0" algn="l" defTabSz="1219170" rtl="0" eaLnBrk="1" latinLnBrk="0" hangingPunct="1">
              <a:spcBef>
                <a:spcPts val="0"/>
              </a:spcBef>
              <a:spcAft>
                <a:spcPts val="0"/>
              </a:spcAft>
              <a:buClr>
                <a:schemeClr val="tx2"/>
              </a:buClr>
              <a:buSzPct val="100000"/>
              <a:buFont typeface="+mj-lt"/>
              <a:buNone/>
              <a:defRPr sz="1200" kern="1200">
                <a:solidFill>
                  <a:schemeClr val="tx1"/>
                </a:solidFill>
                <a:latin typeface="+mn-lt"/>
                <a:ea typeface="+mn-ea"/>
                <a:cs typeface="+mn-cs"/>
              </a:defRPr>
            </a:lvl1pPr>
            <a:lvl2pPr marL="357542" indent="0" algn="l"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2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r>
              <a:rPr lang="en-US" err="1"/>
              <a:t>Weinke</a:t>
            </a:r>
            <a:endParaRPr lang="en-US"/>
          </a:p>
        </p:txBody>
      </p:sp>
      <p:sp>
        <p:nvSpPr>
          <p:cNvPr id="5" name="Text Placeholder 20">
            <a:extLst>
              <a:ext uri="{FF2B5EF4-FFF2-40B4-BE49-F238E27FC236}">
                <a16:creationId xmlns:a16="http://schemas.microsoft.com/office/drawing/2014/main" id="{98789670-A734-E67D-9992-028FC44D3B99}"/>
              </a:ext>
            </a:extLst>
          </p:cNvPr>
          <p:cNvSpPr txBox="1">
            <a:spLocks/>
          </p:cNvSpPr>
          <p:nvPr/>
        </p:nvSpPr>
        <p:spPr>
          <a:xfrm>
            <a:off x="4155681" y="1751547"/>
            <a:ext cx="5775912" cy="1025780"/>
          </a:xfrm>
          <a:prstGeom prst="rect">
            <a:avLst/>
          </a:prstGeom>
          <a:solidFill>
            <a:schemeClr val="bg1">
              <a:lumMod val="95000"/>
            </a:schemeClr>
          </a:solidFill>
          <a:ln>
            <a:noFill/>
          </a:ln>
        </p:spPr>
        <p:txBody>
          <a:bodyPr vert="horz" wrap="square" lIns="180000" tIns="36000" rIns="0" bIns="36000" rtlCol="0" anchor="ctr" anchorCtr="0">
            <a:noAutofit/>
          </a:bodyPr>
          <a:lstStyle>
            <a:lvl1pPr marL="0" indent="0" algn="l" defTabSz="1219170" rtl="0" eaLnBrk="1" latinLnBrk="0" hangingPunct="1">
              <a:spcBef>
                <a:spcPts val="0"/>
              </a:spcBef>
              <a:spcAft>
                <a:spcPts val="0"/>
              </a:spcAft>
              <a:buClr>
                <a:schemeClr val="tx2"/>
              </a:buClr>
              <a:buSzPct val="100000"/>
              <a:buFont typeface="+mj-lt"/>
              <a:buNone/>
              <a:defRPr sz="1200" kern="1200">
                <a:solidFill>
                  <a:schemeClr val="tx1"/>
                </a:solidFill>
                <a:latin typeface="+mn-lt"/>
                <a:ea typeface="+mn-ea"/>
                <a:cs typeface="+mn-cs"/>
              </a:defRPr>
            </a:lvl1pPr>
            <a:lvl2pPr marL="357542" indent="0" algn="l"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2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r>
              <a:rPr lang="en-US"/>
              <a:t>Chief Physician and Medical Director of the Centre for Internal Medicine and the Clinic for Gastroenterology, Infectiology and Tropical Medicine at Klinikum Ernst von Bergmann Potsdam, Germany. Specialist in internal medicine, gastroenterology/infectiology/tropical medicine.</a:t>
            </a:r>
          </a:p>
        </p:txBody>
      </p:sp>
      <p:sp>
        <p:nvSpPr>
          <p:cNvPr id="6" name="Text Placeholder 21">
            <a:extLst>
              <a:ext uri="{FF2B5EF4-FFF2-40B4-BE49-F238E27FC236}">
                <a16:creationId xmlns:a16="http://schemas.microsoft.com/office/drawing/2014/main" id="{86792060-EB3B-D132-ADE4-801121285C6B}"/>
              </a:ext>
            </a:extLst>
          </p:cNvPr>
          <p:cNvSpPr txBox="1">
            <a:spLocks/>
          </p:cNvSpPr>
          <p:nvPr/>
        </p:nvSpPr>
        <p:spPr>
          <a:xfrm>
            <a:off x="10015536" y="1757092"/>
            <a:ext cx="1806576" cy="1022199"/>
          </a:xfrm>
          <a:prstGeom prst="rect">
            <a:avLst/>
          </a:prstGeom>
          <a:solidFill>
            <a:schemeClr val="bg1">
              <a:lumMod val="95000"/>
            </a:schemeClr>
          </a:solidFill>
          <a:ln>
            <a:noFill/>
          </a:ln>
        </p:spPr>
        <p:txBody>
          <a:bodyPr vert="horz" wrap="square" lIns="180000" tIns="36000" rIns="0" bIns="36000" rtlCol="0" anchor="ctr" anchorCtr="0">
            <a:noAutofit/>
          </a:bodyPr>
          <a:lstStyle>
            <a:lvl1pPr marL="0" indent="0" algn="l" defTabSz="1219170" rtl="0" eaLnBrk="1" latinLnBrk="0" hangingPunct="1">
              <a:spcBef>
                <a:spcPts val="0"/>
              </a:spcBef>
              <a:spcAft>
                <a:spcPts val="0"/>
              </a:spcAft>
              <a:buClr>
                <a:schemeClr val="tx2"/>
              </a:buClr>
              <a:buSzPct val="100000"/>
              <a:buFont typeface="+mj-lt"/>
              <a:buNone/>
              <a:defRPr sz="1200" kern="1200">
                <a:solidFill>
                  <a:schemeClr val="tx1"/>
                </a:solidFill>
                <a:latin typeface="+mn-lt"/>
                <a:ea typeface="+mn-ea"/>
                <a:cs typeface="+mn-cs"/>
              </a:defRPr>
            </a:lvl1pPr>
            <a:lvl2pPr marL="357542" indent="0" algn="l"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2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r>
              <a:rPr lang="en-US"/>
              <a:t>Germany</a:t>
            </a:r>
          </a:p>
        </p:txBody>
      </p:sp>
      <p:grpSp>
        <p:nvGrpSpPr>
          <p:cNvPr id="18" name="Group 17">
            <a:extLst>
              <a:ext uri="{FF2B5EF4-FFF2-40B4-BE49-F238E27FC236}">
                <a16:creationId xmlns:a16="http://schemas.microsoft.com/office/drawing/2014/main" id="{8AAEC92C-0183-F9DF-E2D5-03B54D9A06A1}"/>
              </a:ext>
            </a:extLst>
          </p:cNvPr>
          <p:cNvGrpSpPr/>
          <p:nvPr/>
        </p:nvGrpSpPr>
        <p:grpSpPr>
          <a:xfrm>
            <a:off x="361948" y="1082566"/>
            <a:ext cx="3705033" cy="660102"/>
            <a:chOff x="361948" y="1082566"/>
            <a:chExt cx="3705033" cy="660102"/>
          </a:xfrm>
        </p:grpSpPr>
        <p:sp>
          <p:nvSpPr>
            <p:cNvPr id="17" name="Rectangle 16">
              <a:extLst>
                <a:ext uri="{FF2B5EF4-FFF2-40B4-BE49-F238E27FC236}">
                  <a16:creationId xmlns:a16="http://schemas.microsoft.com/office/drawing/2014/main" id="{9C7A8A89-D2E1-EE4A-9720-08C010659C90}"/>
                </a:ext>
              </a:extLst>
            </p:cNvPr>
            <p:cNvSpPr/>
            <p:nvPr/>
          </p:nvSpPr>
          <p:spPr bwMode="auto">
            <a:xfrm>
              <a:off x="361948" y="1082566"/>
              <a:ext cx="3705033" cy="660102"/>
            </a:xfrm>
            <a:prstGeom prst="rect">
              <a:avLst/>
            </a:prstGeom>
            <a:solidFill>
              <a:schemeClr val="bg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en-US" sz="1600" kern="0" err="1">
                <a:solidFill>
                  <a:schemeClr val="tx1"/>
                </a:solidFill>
              </a:endParaRPr>
            </a:p>
          </p:txBody>
        </p:sp>
        <p:sp>
          <p:nvSpPr>
            <p:cNvPr id="15" name="Rectangle 14">
              <a:extLst>
                <a:ext uri="{FF2B5EF4-FFF2-40B4-BE49-F238E27FC236}">
                  <a16:creationId xmlns:a16="http://schemas.microsoft.com/office/drawing/2014/main" id="{BA5AEE6C-92AB-1BF2-CA99-B298585F8827}"/>
                </a:ext>
              </a:extLst>
            </p:cNvPr>
            <p:cNvSpPr/>
            <p:nvPr/>
          </p:nvSpPr>
          <p:spPr bwMode="auto">
            <a:xfrm>
              <a:off x="361948" y="1211027"/>
              <a:ext cx="1806576" cy="469584"/>
            </a:xfrm>
            <a:prstGeom prst="rect">
              <a:avLst/>
            </a:prstGeom>
            <a:solidFill>
              <a:schemeClr val="bg1">
                <a:lumMod val="9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126000" rIns="0" bIns="0" numCol="1" spcCol="0" rtlCol="0" fromWordArt="0" anchor="t" anchorCtr="0" forceAA="0" compatLnSpc="1">
              <a:prstTxWarp prst="textNoShape">
                <a:avLst/>
              </a:prstTxWarp>
              <a:noAutofit/>
            </a:bodyPr>
            <a:lstStyle/>
            <a:p>
              <a:pPr algn="ctr" eaLnBrk="0" fontAlgn="auto" hangingPunct="0">
                <a:spcBef>
                  <a:spcPts val="300"/>
                </a:spcBef>
                <a:spcAft>
                  <a:spcPts val="300"/>
                </a:spcAft>
                <a:buClr>
                  <a:schemeClr val="bg1"/>
                </a:buClr>
              </a:pPr>
              <a:r>
                <a:rPr lang="en-US" sz="1600" b="1">
                  <a:solidFill>
                    <a:schemeClr val="tx2"/>
                  </a:solidFill>
                </a:rPr>
                <a:t>Name</a:t>
              </a:r>
            </a:p>
          </p:txBody>
        </p:sp>
        <p:sp>
          <p:nvSpPr>
            <p:cNvPr id="16" name="Rectangle 15">
              <a:extLst>
                <a:ext uri="{FF2B5EF4-FFF2-40B4-BE49-F238E27FC236}">
                  <a16:creationId xmlns:a16="http://schemas.microsoft.com/office/drawing/2014/main" id="{1743FFEF-B757-ACEF-3881-10D280770CB6}"/>
                </a:ext>
              </a:extLst>
            </p:cNvPr>
            <p:cNvSpPr/>
            <p:nvPr/>
          </p:nvSpPr>
          <p:spPr bwMode="auto">
            <a:xfrm>
              <a:off x="2252467" y="1211027"/>
              <a:ext cx="1814514" cy="469584"/>
            </a:xfrm>
            <a:prstGeom prst="rect">
              <a:avLst/>
            </a:prstGeom>
            <a:solidFill>
              <a:schemeClr val="bg1">
                <a:lumMod val="9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126000" rIns="0" bIns="0" numCol="1" spcCol="0" rtlCol="0" fromWordArt="0" anchor="t" anchorCtr="0" forceAA="0" compatLnSpc="1">
              <a:prstTxWarp prst="textNoShape">
                <a:avLst/>
              </a:prstTxWarp>
              <a:noAutofit/>
            </a:bodyPr>
            <a:lstStyle/>
            <a:p>
              <a:pPr algn="ctr" eaLnBrk="0" fontAlgn="auto" hangingPunct="0">
                <a:spcBef>
                  <a:spcPts val="300"/>
                </a:spcBef>
                <a:spcAft>
                  <a:spcPts val="300"/>
                </a:spcAft>
                <a:buClr>
                  <a:schemeClr val="bg1"/>
                </a:buClr>
              </a:pPr>
              <a:r>
                <a:rPr lang="en-US" sz="1600" b="1">
                  <a:solidFill>
                    <a:schemeClr val="tx2"/>
                  </a:solidFill>
                </a:rPr>
                <a:t>Surname</a:t>
              </a:r>
            </a:p>
          </p:txBody>
        </p:sp>
      </p:grpSp>
      <p:sp>
        <p:nvSpPr>
          <p:cNvPr id="7" name="Rectangle 6">
            <a:hlinkClick r:id="rId5"/>
            <a:extLst>
              <a:ext uri="{FF2B5EF4-FFF2-40B4-BE49-F238E27FC236}">
                <a16:creationId xmlns:a16="http://schemas.microsoft.com/office/drawing/2014/main" id="{F9291D38-A569-C348-49F3-75D8156019B6}"/>
              </a:ext>
            </a:extLst>
          </p:cNvPr>
          <p:cNvSpPr/>
          <p:nvPr/>
        </p:nvSpPr>
        <p:spPr bwMode="auto">
          <a:xfrm>
            <a:off x="10830936" y="6244204"/>
            <a:ext cx="330392" cy="439533"/>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en-US" sz="1600" kern="0" err="1">
              <a:solidFill>
                <a:schemeClr val="tx1"/>
              </a:solidFill>
            </a:endParaRPr>
          </a:p>
        </p:txBody>
      </p:sp>
      <p:sp>
        <p:nvSpPr>
          <p:cNvPr id="8" name="Rectangle 7">
            <a:hlinkClick r:id="rId6"/>
            <a:extLst>
              <a:ext uri="{FF2B5EF4-FFF2-40B4-BE49-F238E27FC236}">
                <a16:creationId xmlns:a16="http://schemas.microsoft.com/office/drawing/2014/main" id="{323F4336-F487-449F-55BE-386E38A2B103}"/>
              </a:ext>
            </a:extLst>
          </p:cNvPr>
          <p:cNvSpPr/>
          <p:nvPr/>
        </p:nvSpPr>
        <p:spPr bwMode="auto">
          <a:xfrm>
            <a:off x="11161328" y="6262958"/>
            <a:ext cx="330392" cy="439533"/>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en-US" sz="1600" kern="0" err="1">
              <a:solidFill>
                <a:schemeClr val="tx1"/>
              </a:solidFill>
            </a:endParaRPr>
          </a:p>
        </p:txBody>
      </p:sp>
      <p:sp>
        <p:nvSpPr>
          <p:cNvPr id="9" name="Rectangle 8">
            <a:hlinkClick r:id="rId7"/>
            <a:extLst>
              <a:ext uri="{FF2B5EF4-FFF2-40B4-BE49-F238E27FC236}">
                <a16:creationId xmlns:a16="http://schemas.microsoft.com/office/drawing/2014/main" id="{1B233751-3C59-4C54-05F8-E6908CDB3397}"/>
              </a:ext>
            </a:extLst>
          </p:cNvPr>
          <p:cNvSpPr/>
          <p:nvPr/>
        </p:nvSpPr>
        <p:spPr bwMode="auto">
          <a:xfrm>
            <a:off x="11491720" y="6253581"/>
            <a:ext cx="330392" cy="439533"/>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en-US" sz="1600" kern="0" err="1">
              <a:solidFill>
                <a:schemeClr val="tx1"/>
              </a:solidFill>
            </a:endParaRPr>
          </a:p>
        </p:txBody>
      </p:sp>
    </p:spTree>
    <p:extLst>
      <p:ext uri="{BB962C8B-B14F-4D97-AF65-F5344CB8AC3E}">
        <p14:creationId xmlns:p14="http://schemas.microsoft.com/office/powerpoint/2010/main" val="2184088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FF840-E497-6B87-5AD5-DA23FA11F328}"/>
              </a:ext>
            </a:extLst>
          </p:cNvPr>
          <p:cNvSpPr>
            <a:spLocks noGrp="1"/>
          </p:cNvSpPr>
          <p:nvPr>
            <p:ph type="title"/>
          </p:nvPr>
        </p:nvSpPr>
        <p:spPr/>
        <p:txBody>
          <a:bodyPr/>
          <a:lstStyle/>
          <a:p>
            <a:r>
              <a:rPr lang="en-US"/>
              <a:t>Speakers</a:t>
            </a:r>
          </a:p>
        </p:txBody>
      </p:sp>
      <p:pic>
        <p:nvPicPr>
          <p:cNvPr id="43" name="Picture 42" descr="A picture containing shape&#10;&#10;Description automatically generated">
            <a:hlinkClick r:id="rId3"/>
            <a:extLst>
              <a:ext uri="{FF2B5EF4-FFF2-40B4-BE49-F238E27FC236}">
                <a16:creationId xmlns:a16="http://schemas.microsoft.com/office/drawing/2014/main" id="{31480BC2-B65F-0A09-75CB-80DCA97A358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1953" b="87083"/>
          <a:stretch/>
        </p:blipFill>
        <p:spPr>
          <a:xfrm>
            <a:off x="8772525" y="-12026"/>
            <a:ext cx="3419475" cy="885825"/>
          </a:xfrm>
          <a:prstGeom prst="rect">
            <a:avLst/>
          </a:prstGeom>
        </p:spPr>
      </p:pic>
      <p:grpSp>
        <p:nvGrpSpPr>
          <p:cNvPr id="18" name="Group 17">
            <a:extLst>
              <a:ext uri="{FF2B5EF4-FFF2-40B4-BE49-F238E27FC236}">
                <a16:creationId xmlns:a16="http://schemas.microsoft.com/office/drawing/2014/main" id="{8AAEC92C-0183-F9DF-E2D5-03B54D9A06A1}"/>
              </a:ext>
            </a:extLst>
          </p:cNvPr>
          <p:cNvGrpSpPr/>
          <p:nvPr/>
        </p:nvGrpSpPr>
        <p:grpSpPr>
          <a:xfrm>
            <a:off x="361948" y="1082566"/>
            <a:ext cx="3705033" cy="660102"/>
            <a:chOff x="361948" y="1082566"/>
            <a:chExt cx="3705033" cy="660102"/>
          </a:xfrm>
        </p:grpSpPr>
        <p:sp>
          <p:nvSpPr>
            <p:cNvPr id="17" name="Rectangle 16">
              <a:extLst>
                <a:ext uri="{FF2B5EF4-FFF2-40B4-BE49-F238E27FC236}">
                  <a16:creationId xmlns:a16="http://schemas.microsoft.com/office/drawing/2014/main" id="{9C7A8A89-D2E1-EE4A-9720-08C010659C90}"/>
                </a:ext>
              </a:extLst>
            </p:cNvPr>
            <p:cNvSpPr/>
            <p:nvPr/>
          </p:nvSpPr>
          <p:spPr bwMode="auto">
            <a:xfrm>
              <a:off x="361948" y="1082566"/>
              <a:ext cx="3705033" cy="660102"/>
            </a:xfrm>
            <a:prstGeom prst="rect">
              <a:avLst/>
            </a:prstGeom>
            <a:solidFill>
              <a:schemeClr val="bg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en-US" sz="1600" kern="0" err="1">
                <a:solidFill>
                  <a:schemeClr val="tx1"/>
                </a:solidFill>
              </a:endParaRPr>
            </a:p>
          </p:txBody>
        </p:sp>
        <p:sp>
          <p:nvSpPr>
            <p:cNvPr id="15" name="Rectangle 14">
              <a:extLst>
                <a:ext uri="{FF2B5EF4-FFF2-40B4-BE49-F238E27FC236}">
                  <a16:creationId xmlns:a16="http://schemas.microsoft.com/office/drawing/2014/main" id="{BA5AEE6C-92AB-1BF2-CA99-B298585F8827}"/>
                </a:ext>
              </a:extLst>
            </p:cNvPr>
            <p:cNvSpPr/>
            <p:nvPr/>
          </p:nvSpPr>
          <p:spPr bwMode="auto">
            <a:xfrm>
              <a:off x="361948" y="1211027"/>
              <a:ext cx="1806576" cy="469584"/>
            </a:xfrm>
            <a:prstGeom prst="rect">
              <a:avLst/>
            </a:prstGeom>
            <a:solidFill>
              <a:schemeClr val="bg1">
                <a:lumMod val="9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126000" rIns="0" bIns="0" numCol="1" spcCol="0" rtlCol="0" fromWordArt="0" anchor="t" anchorCtr="0" forceAA="0" compatLnSpc="1">
              <a:prstTxWarp prst="textNoShape">
                <a:avLst/>
              </a:prstTxWarp>
              <a:noAutofit/>
            </a:bodyPr>
            <a:lstStyle/>
            <a:p>
              <a:pPr algn="ctr" eaLnBrk="0" fontAlgn="auto" hangingPunct="0">
                <a:spcBef>
                  <a:spcPts val="300"/>
                </a:spcBef>
                <a:spcAft>
                  <a:spcPts val="300"/>
                </a:spcAft>
                <a:buClr>
                  <a:schemeClr val="bg1"/>
                </a:buClr>
              </a:pPr>
              <a:r>
                <a:rPr lang="en-US" sz="1600" b="1">
                  <a:solidFill>
                    <a:schemeClr val="tx2"/>
                  </a:solidFill>
                </a:rPr>
                <a:t>Name</a:t>
              </a:r>
            </a:p>
          </p:txBody>
        </p:sp>
        <p:sp>
          <p:nvSpPr>
            <p:cNvPr id="16" name="Rectangle 15">
              <a:extLst>
                <a:ext uri="{FF2B5EF4-FFF2-40B4-BE49-F238E27FC236}">
                  <a16:creationId xmlns:a16="http://schemas.microsoft.com/office/drawing/2014/main" id="{1743FFEF-B757-ACEF-3881-10D280770CB6}"/>
                </a:ext>
              </a:extLst>
            </p:cNvPr>
            <p:cNvSpPr/>
            <p:nvPr/>
          </p:nvSpPr>
          <p:spPr bwMode="auto">
            <a:xfrm>
              <a:off x="2252467" y="1211027"/>
              <a:ext cx="1814514" cy="469584"/>
            </a:xfrm>
            <a:prstGeom prst="rect">
              <a:avLst/>
            </a:prstGeom>
            <a:solidFill>
              <a:schemeClr val="bg1">
                <a:lumMod val="9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126000" rIns="0" bIns="0" numCol="1" spcCol="0" rtlCol="0" fromWordArt="0" anchor="t" anchorCtr="0" forceAA="0" compatLnSpc="1">
              <a:prstTxWarp prst="textNoShape">
                <a:avLst/>
              </a:prstTxWarp>
              <a:noAutofit/>
            </a:bodyPr>
            <a:lstStyle/>
            <a:p>
              <a:pPr algn="ctr" eaLnBrk="0" fontAlgn="auto" hangingPunct="0">
                <a:spcBef>
                  <a:spcPts val="300"/>
                </a:spcBef>
                <a:spcAft>
                  <a:spcPts val="300"/>
                </a:spcAft>
                <a:buClr>
                  <a:schemeClr val="bg1"/>
                </a:buClr>
              </a:pPr>
              <a:r>
                <a:rPr lang="en-US" sz="1600" b="1">
                  <a:solidFill>
                    <a:schemeClr val="tx2"/>
                  </a:solidFill>
                </a:rPr>
                <a:t>Surname</a:t>
              </a:r>
            </a:p>
          </p:txBody>
        </p:sp>
      </p:grpSp>
      <p:sp>
        <p:nvSpPr>
          <p:cNvPr id="19" name="Text Placeholder 18">
            <a:extLst>
              <a:ext uri="{FF2B5EF4-FFF2-40B4-BE49-F238E27FC236}">
                <a16:creationId xmlns:a16="http://schemas.microsoft.com/office/drawing/2014/main" id="{31522CA3-3ECE-DFD1-5275-53B093FDD301}"/>
              </a:ext>
            </a:extLst>
          </p:cNvPr>
          <p:cNvSpPr txBox="1">
            <a:spLocks/>
          </p:cNvSpPr>
          <p:nvPr/>
        </p:nvSpPr>
        <p:spPr>
          <a:xfrm>
            <a:off x="361948" y="5167178"/>
            <a:ext cx="1801819" cy="1029179"/>
          </a:xfrm>
          <a:prstGeom prst="rect">
            <a:avLst/>
          </a:prstGeom>
          <a:solidFill>
            <a:schemeClr val="bg1">
              <a:lumMod val="95000"/>
            </a:schemeClr>
          </a:solidFill>
          <a:ln>
            <a:noFill/>
          </a:ln>
        </p:spPr>
        <p:txBody>
          <a:bodyPr vert="horz" wrap="square" lIns="180000" tIns="36000" rIns="0" bIns="36000" rtlCol="0" anchor="ctr" anchorCtr="0">
            <a:noAutofit/>
          </a:bodyPr>
          <a:lstStyle>
            <a:lvl1pPr marL="0" indent="0" algn="l" defTabSz="1219170" rtl="0" eaLnBrk="1" latinLnBrk="0" hangingPunct="1">
              <a:spcBef>
                <a:spcPts val="0"/>
              </a:spcBef>
              <a:spcAft>
                <a:spcPts val="0"/>
              </a:spcAft>
              <a:buClr>
                <a:schemeClr val="tx2"/>
              </a:buClr>
              <a:buSzPct val="100000"/>
              <a:buFont typeface="+mj-lt"/>
              <a:buNone/>
              <a:defRPr sz="1200" kern="1200">
                <a:solidFill>
                  <a:schemeClr val="tx1"/>
                </a:solidFill>
                <a:latin typeface="+mn-lt"/>
                <a:ea typeface="+mn-ea"/>
                <a:cs typeface="+mn-cs"/>
              </a:defRPr>
            </a:lvl1pPr>
            <a:lvl2pPr marL="357542" indent="0" algn="l"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2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r>
              <a:rPr lang="en-US"/>
              <a:t>Phil </a:t>
            </a:r>
          </a:p>
        </p:txBody>
      </p:sp>
      <p:sp>
        <p:nvSpPr>
          <p:cNvPr id="20" name="Text Placeholder 19">
            <a:extLst>
              <a:ext uri="{FF2B5EF4-FFF2-40B4-BE49-F238E27FC236}">
                <a16:creationId xmlns:a16="http://schemas.microsoft.com/office/drawing/2014/main" id="{D548B9EF-80D5-D692-C005-DCF94AFD293A}"/>
              </a:ext>
            </a:extLst>
          </p:cNvPr>
          <p:cNvSpPr txBox="1">
            <a:spLocks/>
          </p:cNvSpPr>
          <p:nvPr/>
        </p:nvSpPr>
        <p:spPr>
          <a:xfrm>
            <a:off x="2252467" y="5167178"/>
            <a:ext cx="1814514" cy="1029179"/>
          </a:xfrm>
          <a:prstGeom prst="rect">
            <a:avLst/>
          </a:prstGeom>
          <a:solidFill>
            <a:schemeClr val="bg1">
              <a:lumMod val="95000"/>
            </a:schemeClr>
          </a:solidFill>
          <a:ln>
            <a:noFill/>
          </a:ln>
        </p:spPr>
        <p:txBody>
          <a:bodyPr vert="horz" wrap="square" lIns="180000" tIns="36000" rIns="0" bIns="36000" rtlCol="0" anchor="ctr" anchorCtr="0">
            <a:noAutofit/>
          </a:bodyPr>
          <a:lstStyle>
            <a:lvl1pPr marL="0" indent="0" algn="l" defTabSz="1219170" rtl="0" eaLnBrk="1" latinLnBrk="0" hangingPunct="1">
              <a:spcBef>
                <a:spcPts val="0"/>
              </a:spcBef>
              <a:spcAft>
                <a:spcPts val="0"/>
              </a:spcAft>
              <a:buClr>
                <a:schemeClr val="tx2"/>
              </a:buClr>
              <a:buSzPct val="100000"/>
              <a:buFont typeface="+mj-lt"/>
              <a:buNone/>
              <a:defRPr sz="1200" kern="1200">
                <a:solidFill>
                  <a:schemeClr val="tx1"/>
                </a:solidFill>
                <a:latin typeface="+mn-lt"/>
                <a:ea typeface="+mn-ea"/>
                <a:cs typeface="+mn-cs"/>
              </a:defRPr>
            </a:lvl1pPr>
            <a:lvl2pPr marL="357542" indent="0" algn="l"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2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r>
              <a:rPr lang="en-US" err="1"/>
              <a:t>Dormitzer</a:t>
            </a:r>
            <a:endParaRPr lang="en-US"/>
          </a:p>
        </p:txBody>
      </p:sp>
      <p:sp>
        <p:nvSpPr>
          <p:cNvPr id="21" name="Text Placeholder 20">
            <a:extLst>
              <a:ext uri="{FF2B5EF4-FFF2-40B4-BE49-F238E27FC236}">
                <a16:creationId xmlns:a16="http://schemas.microsoft.com/office/drawing/2014/main" id="{4ED677E5-6F44-93D9-6B39-7030F339C30B}"/>
              </a:ext>
            </a:extLst>
          </p:cNvPr>
          <p:cNvSpPr txBox="1">
            <a:spLocks/>
          </p:cNvSpPr>
          <p:nvPr/>
        </p:nvSpPr>
        <p:spPr>
          <a:xfrm>
            <a:off x="4155681" y="5169290"/>
            <a:ext cx="5775912" cy="1027337"/>
          </a:xfrm>
          <a:prstGeom prst="rect">
            <a:avLst/>
          </a:prstGeom>
          <a:solidFill>
            <a:schemeClr val="bg1">
              <a:lumMod val="95000"/>
            </a:schemeClr>
          </a:solidFill>
          <a:ln>
            <a:noFill/>
          </a:ln>
        </p:spPr>
        <p:txBody>
          <a:bodyPr vert="horz" wrap="square" lIns="180000" tIns="36000" rIns="0" bIns="36000" rtlCol="0" anchor="ctr" anchorCtr="0">
            <a:noAutofit/>
          </a:bodyPr>
          <a:lstStyle>
            <a:lvl1pPr marL="0" indent="0" algn="l" defTabSz="1219170" rtl="0" eaLnBrk="1" latinLnBrk="0" hangingPunct="1">
              <a:spcBef>
                <a:spcPts val="0"/>
              </a:spcBef>
              <a:spcAft>
                <a:spcPts val="0"/>
              </a:spcAft>
              <a:buClr>
                <a:schemeClr val="tx2"/>
              </a:buClr>
              <a:buSzPct val="100000"/>
              <a:buFont typeface="+mj-lt"/>
              <a:buNone/>
              <a:defRPr sz="1200" kern="1200">
                <a:solidFill>
                  <a:schemeClr val="tx1"/>
                </a:solidFill>
                <a:latin typeface="+mn-lt"/>
                <a:ea typeface="+mn-ea"/>
                <a:cs typeface="+mn-cs"/>
              </a:defRPr>
            </a:lvl1pPr>
            <a:lvl2pPr marL="357542" indent="0" algn="l"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2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r>
              <a:rPr lang="en-US"/>
              <a:t>Global Head of Vaccines Research &amp; Development, GSK.</a:t>
            </a:r>
            <a:endParaRPr lang="en-US">
              <a:highlight>
                <a:srgbClr val="FFFF00"/>
              </a:highlight>
            </a:endParaRPr>
          </a:p>
        </p:txBody>
      </p:sp>
      <p:sp>
        <p:nvSpPr>
          <p:cNvPr id="22" name="Text Placeholder 21">
            <a:extLst>
              <a:ext uri="{FF2B5EF4-FFF2-40B4-BE49-F238E27FC236}">
                <a16:creationId xmlns:a16="http://schemas.microsoft.com/office/drawing/2014/main" id="{AD975839-8B96-D64B-4FB8-3E8F208358CD}"/>
              </a:ext>
            </a:extLst>
          </p:cNvPr>
          <p:cNvSpPr txBox="1">
            <a:spLocks/>
          </p:cNvSpPr>
          <p:nvPr/>
        </p:nvSpPr>
        <p:spPr>
          <a:xfrm>
            <a:off x="10015536" y="5169290"/>
            <a:ext cx="1806576" cy="1027337"/>
          </a:xfrm>
          <a:prstGeom prst="rect">
            <a:avLst/>
          </a:prstGeom>
          <a:solidFill>
            <a:schemeClr val="bg1">
              <a:lumMod val="95000"/>
            </a:schemeClr>
          </a:solidFill>
          <a:ln>
            <a:noFill/>
          </a:ln>
        </p:spPr>
        <p:txBody>
          <a:bodyPr vert="horz" wrap="square" lIns="180000" tIns="36000" rIns="0" bIns="36000" rtlCol="0" anchor="ctr" anchorCtr="0">
            <a:noAutofit/>
          </a:bodyPr>
          <a:lstStyle>
            <a:lvl1pPr marL="0" indent="0" algn="l" defTabSz="1219170" rtl="0" eaLnBrk="1" latinLnBrk="0" hangingPunct="1">
              <a:spcBef>
                <a:spcPts val="0"/>
              </a:spcBef>
              <a:spcAft>
                <a:spcPts val="0"/>
              </a:spcAft>
              <a:buClr>
                <a:schemeClr val="tx2"/>
              </a:buClr>
              <a:buSzPct val="100000"/>
              <a:buFont typeface="+mj-lt"/>
              <a:buNone/>
              <a:defRPr sz="1200" kern="1200">
                <a:solidFill>
                  <a:schemeClr val="tx1"/>
                </a:solidFill>
                <a:latin typeface="+mn-lt"/>
                <a:ea typeface="+mn-ea"/>
                <a:cs typeface="+mn-cs"/>
              </a:defRPr>
            </a:lvl1pPr>
            <a:lvl2pPr marL="357542" indent="0" algn="l"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2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r>
              <a:rPr lang="en-US"/>
              <a:t>USA</a:t>
            </a:r>
          </a:p>
        </p:txBody>
      </p:sp>
      <p:sp>
        <p:nvSpPr>
          <p:cNvPr id="3" name="Rectangle 2">
            <a:hlinkClick r:id="rId5"/>
            <a:extLst>
              <a:ext uri="{FF2B5EF4-FFF2-40B4-BE49-F238E27FC236}">
                <a16:creationId xmlns:a16="http://schemas.microsoft.com/office/drawing/2014/main" id="{0DA7B2F2-2E22-8A7B-479E-B38DB796FD76}"/>
              </a:ext>
            </a:extLst>
          </p:cNvPr>
          <p:cNvSpPr/>
          <p:nvPr/>
        </p:nvSpPr>
        <p:spPr bwMode="auto">
          <a:xfrm>
            <a:off x="10830936" y="6318901"/>
            <a:ext cx="330392" cy="439533"/>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en-US" sz="1600" kern="0" err="1">
              <a:solidFill>
                <a:schemeClr val="tx1"/>
              </a:solidFill>
            </a:endParaRPr>
          </a:p>
        </p:txBody>
      </p:sp>
      <p:sp>
        <p:nvSpPr>
          <p:cNvPr id="4" name="Rectangle 3">
            <a:hlinkClick r:id="rId6"/>
            <a:extLst>
              <a:ext uri="{FF2B5EF4-FFF2-40B4-BE49-F238E27FC236}">
                <a16:creationId xmlns:a16="http://schemas.microsoft.com/office/drawing/2014/main" id="{28BD6B33-33FC-8926-27F6-E77601C7EF83}"/>
              </a:ext>
            </a:extLst>
          </p:cNvPr>
          <p:cNvSpPr/>
          <p:nvPr/>
        </p:nvSpPr>
        <p:spPr bwMode="auto">
          <a:xfrm>
            <a:off x="11161328" y="6337655"/>
            <a:ext cx="330392" cy="439533"/>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en-US" sz="1600" kern="0" err="1">
              <a:solidFill>
                <a:schemeClr val="tx1"/>
              </a:solidFill>
            </a:endParaRPr>
          </a:p>
        </p:txBody>
      </p:sp>
      <p:sp>
        <p:nvSpPr>
          <p:cNvPr id="5" name="Rectangle 4">
            <a:hlinkClick r:id="rId7"/>
            <a:extLst>
              <a:ext uri="{FF2B5EF4-FFF2-40B4-BE49-F238E27FC236}">
                <a16:creationId xmlns:a16="http://schemas.microsoft.com/office/drawing/2014/main" id="{8C73F4DC-655C-E991-7532-264C28DBC6A0}"/>
              </a:ext>
            </a:extLst>
          </p:cNvPr>
          <p:cNvSpPr/>
          <p:nvPr/>
        </p:nvSpPr>
        <p:spPr bwMode="auto">
          <a:xfrm>
            <a:off x="11491720" y="6328278"/>
            <a:ext cx="330392" cy="439533"/>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en-US" sz="1600" kern="0" err="1">
              <a:solidFill>
                <a:schemeClr val="tx1"/>
              </a:solidFill>
            </a:endParaRPr>
          </a:p>
        </p:txBody>
      </p:sp>
      <p:sp>
        <p:nvSpPr>
          <p:cNvPr id="6" name="Text Placeholder 18">
            <a:extLst>
              <a:ext uri="{FF2B5EF4-FFF2-40B4-BE49-F238E27FC236}">
                <a16:creationId xmlns:a16="http://schemas.microsoft.com/office/drawing/2014/main" id="{E3C5F054-111A-8415-1BE6-4FCE61E39491}"/>
              </a:ext>
            </a:extLst>
          </p:cNvPr>
          <p:cNvSpPr txBox="1">
            <a:spLocks/>
          </p:cNvSpPr>
          <p:nvPr/>
        </p:nvSpPr>
        <p:spPr>
          <a:xfrm>
            <a:off x="361948" y="4039282"/>
            <a:ext cx="1801819" cy="1029179"/>
          </a:xfrm>
          <a:prstGeom prst="rect">
            <a:avLst/>
          </a:prstGeom>
          <a:solidFill>
            <a:schemeClr val="bg1">
              <a:lumMod val="95000"/>
            </a:schemeClr>
          </a:solidFill>
          <a:ln>
            <a:noFill/>
          </a:ln>
        </p:spPr>
        <p:txBody>
          <a:bodyPr vert="horz" wrap="square" lIns="180000" tIns="36000" rIns="0" bIns="36000" rtlCol="0" anchor="ctr" anchorCtr="0">
            <a:noAutofit/>
          </a:bodyPr>
          <a:lstStyle>
            <a:lvl1pPr marL="0" indent="0" algn="l" defTabSz="1219170" rtl="0" eaLnBrk="1" latinLnBrk="0" hangingPunct="1">
              <a:spcBef>
                <a:spcPts val="0"/>
              </a:spcBef>
              <a:spcAft>
                <a:spcPts val="0"/>
              </a:spcAft>
              <a:buClr>
                <a:schemeClr val="tx2"/>
              </a:buClr>
              <a:buSzPct val="100000"/>
              <a:buFont typeface="+mj-lt"/>
              <a:buNone/>
              <a:defRPr sz="1200" kern="1200">
                <a:solidFill>
                  <a:schemeClr val="tx1"/>
                </a:solidFill>
                <a:latin typeface="+mn-lt"/>
                <a:ea typeface="+mn-ea"/>
                <a:cs typeface="+mn-cs"/>
              </a:defRPr>
            </a:lvl1pPr>
            <a:lvl2pPr marL="357542" indent="0" algn="l"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2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r>
              <a:rPr lang="en-US"/>
              <a:t>Shalini</a:t>
            </a:r>
          </a:p>
        </p:txBody>
      </p:sp>
      <p:sp>
        <p:nvSpPr>
          <p:cNvPr id="23" name="Text Placeholder 19">
            <a:extLst>
              <a:ext uri="{FF2B5EF4-FFF2-40B4-BE49-F238E27FC236}">
                <a16:creationId xmlns:a16="http://schemas.microsoft.com/office/drawing/2014/main" id="{53F42DBC-8EBF-7F36-FE95-6DF6E1305D34}"/>
              </a:ext>
            </a:extLst>
          </p:cNvPr>
          <p:cNvSpPr txBox="1">
            <a:spLocks/>
          </p:cNvSpPr>
          <p:nvPr/>
        </p:nvSpPr>
        <p:spPr>
          <a:xfrm>
            <a:off x="2252467" y="4039282"/>
            <a:ext cx="1814514" cy="1029179"/>
          </a:xfrm>
          <a:prstGeom prst="rect">
            <a:avLst/>
          </a:prstGeom>
          <a:solidFill>
            <a:schemeClr val="bg1">
              <a:lumMod val="95000"/>
            </a:schemeClr>
          </a:solidFill>
          <a:ln>
            <a:noFill/>
          </a:ln>
        </p:spPr>
        <p:txBody>
          <a:bodyPr vert="horz" wrap="square" lIns="180000" tIns="36000" rIns="0" bIns="36000" rtlCol="0" anchor="ctr" anchorCtr="0">
            <a:noAutofit/>
          </a:bodyPr>
          <a:lstStyle>
            <a:lvl1pPr marL="0" indent="0" algn="l" defTabSz="1219170" rtl="0" eaLnBrk="1" latinLnBrk="0" hangingPunct="1">
              <a:spcBef>
                <a:spcPts val="0"/>
              </a:spcBef>
              <a:spcAft>
                <a:spcPts val="0"/>
              </a:spcAft>
              <a:buClr>
                <a:schemeClr val="tx2"/>
              </a:buClr>
              <a:buSzPct val="100000"/>
              <a:buFont typeface="+mj-lt"/>
              <a:buNone/>
              <a:defRPr sz="1200" kern="1200">
                <a:solidFill>
                  <a:schemeClr val="tx1"/>
                </a:solidFill>
                <a:latin typeface="+mn-lt"/>
                <a:ea typeface="+mn-ea"/>
                <a:cs typeface="+mn-cs"/>
              </a:defRPr>
            </a:lvl1pPr>
            <a:lvl2pPr marL="357542" indent="0" algn="l"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2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r>
              <a:rPr lang="en-US"/>
              <a:t>Desai</a:t>
            </a:r>
          </a:p>
        </p:txBody>
      </p:sp>
      <p:sp>
        <p:nvSpPr>
          <p:cNvPr id="24" name="Text Placeholder 20">
            <a:extLst>
              <a:ext uri="{FF2B5EF4-FFF2-40B4-BE49-F238E27FC236}">
                <a16:creationId xmlns:a16="http://schemas.microsoft.com/office/drawing/2014/main" id="{D64D9E17-D832-77AF-69D7-B3A7E2665B2A}"/>
              </a:ext>
            </a:extLst>
          </p:cNvPr>
          <p:cNvSpPr txBox="1">
            <a:spLocks/>
          </p:cNvSpPr>
          <p:nvPr/>
        </p:nvSpPr>
        <p:spPr>
          <a:xfrm>
            <a:off x="4155681" y="4041394"/>
            <a:ext cx="5775912" cy="1027337"/>
          </a:xfrm>
          <a:prstGeom prst="rect">
            <a:avLst/>
          </a:prstGeom>
          <a:solidFill>
            <a:schemeClr val="bg1">
              <a:lumMod val="95000"/>
            </a:schemeClr>
          </a:solidFill>
          <a:ln>
            <a:noFill/>
          </a:ln>
        </p:spPr>
        <p:txBody>
          <a:bodyPr vert="horz" wrap="square" lIns="180000" tIns="36000" rIns="0" bIns="36000" rtlCol="0" anchor="ctr" anchorCtr="0">
            <a:noAutofit/>
          </a:bodyPr>
          <a:lstStyle>
            <a:lvl1pPr marL="0" indent="0" algn="l" defTabSz="1219170" rtl="0" eaLnBrk="1" latinLnBrk="0" hangingPunct="1">
              <a:spcBef>
                <a:spcPts val="0"/>
              </a:spcBef>
              <a:spcAft>
                <a:spcPts val="0"/>
              </a:spcAft>
              <a:buClr>
                <a:schemeClr val="tx2"/>
              </a:buClr>
              <a:buSzPct val="100000"/>
              <a:buFont typeface="+mj-lt"/>
              <a:buNone/>
              <a:defRPr sz="1200" kern="1200">
                <a:solidFill>
                  <a:schemeClr val="tx1"/>
                </a:solidFill>
                <a:latin typeface="+mn-lt"/>
                <a:ea typeface="+mn-ea"/>
                <a:cs typeface="+mn-cs"/>
              </a:defRPr>
            </a:lvl1pPr>
            <a:lvl2pPr marL="357542" indent="0" algn="l"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2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r>
              <a:rPr lang="en-US"/>
              <a:t>Medical officer for Immunizations, Vaccines and Biologicals at WHO (HQ).</a:t>
            </a:r>
            <a:endParaRPr lang="en-US">
              <a:highlight>
                <a:srgbClr val="FFFF00"/>
              </a:highlight>
            </a:endParaRPr>
          </a:p>
        </p:txBody>
      </p:sp>
      <p:sp>
        <p:nvSpPr>
          <p:cNvPr id="25" name="Text Placeholder 21">
            <a:extLst>
              <a:ext uri="{FF2B5EF4-FFF2-40B4-BE49-F238E27FC236}">
                <a16:creationId xmlns:a16="http://schemas.microsoft.com/office/drawing/2014/main" id="{E5D5BBAA-ABCA-5CED-9579-953105A4DBD1}"/>
              </a:ext>
            </a:extLst>
          </p:cNvPr>
          <p:cNvSpPr txBox="1">
            <a:spLocks/>
          </p:cNvSpPr>
          <p:nvPr/>
        </p:nvSpPr>
        <p:spPr>
          <a:xfrm>
            <a:off x="10015536" y="4041394"/>
            <a:ext cx="1806576" cy="1027337"/>
          </a:xfrm>
          <a:prstGeom prst="rect">
            <a:avLst/>
          </a:prstGeom>
          <a:solidFill>
            <a:schemeClr val="bg1">
              <a:lumMod val="95000"/>
            </a:schemeClr>
          </a:solidFill>
          <a:ln>
            <a:noFill/>
          </a:ln>
        </p:spPr>
        <p:txBody>
          <a:bodyPr vert="horz" wrap="square" lIns="180000" tIns="36000" rIns="0" bIns="36000" rtlCol="0" anchor="ctr" anchorCtr="0">
            <a:noAutofit/>
          </a:bodyPr>
          <a:lstStyle>
            <a:lvl1pPr marL="0" indent="0" algn="l" defTabSz="1219170" rtl="0" eaLnBrk="1" latinLnBrk="0" hangingPunct="1">
              <a:spcBef>
                <a:spcPts val="0"/>
              </a:spcBef>
              <a:spcAft>
                <a:spcPts val="0"/>
              </a:spcAft>
              <a:buClr>
                <a:schemeClr val="tx2"/>
              </a:buClr>
              <a:buSzPct val="100000"/>
              <a:buFont typeface="+mj-lt"/>
              <a:buNone/>
              <a:defRPr sz="1200" kern="1200">
                <a:solidFill>
                  <a:schemeClr val="tx1"/>
                </a:solidFill>
                <a:latin typeface="+mn-lt"/>
                <a:ea typeface="+mn-ea"/>
                <a:cs typeface="+mn-cs"/>
              </a:defRPr>
            </a:lvl1pPr>
            <a:lvl2pPr marL="357542" indent="0" algn="l"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2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r>
              <a:rPr lang="en-US"/>
              <a:t> Switzerland</a:t>
            </a:r>
          </a:p>
        </p:txBody>
      </p:sp>
      <p:sp>
        <p:nvSpPr>
          <p:cNvPr id="26" name="Text Placeholder 18">
            <a:extLst>
              <a:ext uri="{FF2B5EF4-FFF2-40B4-BE49-F238E27FC236}">
                <a16:creationId xmlns:a16="http://schemas.microsoft.com/office/drawing/2014/main" id="{DFBD306A-670E-7757-3A0F-CC7A0479EA5A}"/>
              </a:ext>
            </a:extLst>
          </p:cNvPr>
          <p:cNvSpPr txBox="1">
            <a:spLocks/>
          </p:cNvSpPr>
          <p:nvPr/>
        </p:nvSpPr>
        <p:spPr>
          <a:xfrm>
            <a:off x="361948" y="2913219"/>
            <a:ext cx="1801819" cy="1029179"/>
          </a:xfrm>
          <a:prstGeom prst="rect">
            <a:avLst/>
          </a:prstGeom>
          <a:solidFill>
            <a:schemeClr val="bg1">
              <a:lumMod val="95000"/>
            </a:schemeClr>
          </a:solidFill>
          <a:ln>
            <a:noFill/>
          </a:ln>
        </p:spPr>
        <p:txBody>
          <a:bodyPr vert="horz" wrap="square" lIns="180000" tIns="36000" rIns="0" bIns="36000" rtlCol="0" anchor="ctr" anchorCtr="0">
            <a:noAutofit/>
          </a:bodyPr>
          <a:lstStyle>
            <a:lvl1pPr marL="0" indent="0" algn="l" defTabSz="1219170" rtl="0" eaLnBrk="1" latinLnBrk="0" hangingPunct="1">
              <a:spcBef>
                <a:spcPts val="0"/>
              </a:spcBef>
              <a:spcAft>
                <a:spcPts val="0"/>
              </a:spcAft>
              <a:buClr>
                <a:schemeClr val="tx2"/>
              </a:buClr>
              <a:buSzPct val="100000"/>
              <a:buFont typeface="+mj-lt"/>
              <a:buNone/>
              <a:defRPr sz="1200" kern="1200">
                <a:solidFill>
                  <a:schemeClr val="tx1"/>
                </a:solidFill>
                <a:latin typeface="+mn-lt"/>
                <a:ea typeface="+mn-ea"/>
                <a:cs typeface="+mn-cs"/>
              </a:defRPr>
            </a:lvl1pPr>
            <a:lvl2pPr marL="357542" indent="0" algn="l"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2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r>
              <a:rPr lang="en-US"/>
              <a:t>Xavier</a:t>
            </a:r>
          </a:p>
        </p:txBody>
      </p:sp>
      <p:sp>
        <p:nvSpPr>
          <p:cNvPr id="27" name="Text Placeholder 19">
            <a:extLst>
              <a:ext uri="{FF2B5EF4-FFF2-40B4-BE49-F238E27FC236}">
                <a16:creationId xmlns:a16="http://schemas.microsoft.com/office/drawing/2014/main" id="{143680EA-FCC8-BE58-2175-42CD1CF16719}"/>
              </a:ext>
            </a:extLst>
          </p:cNvPr>
          <p:cNvSpPr txBox="1">
            <a:spLocks/>
          </p:cNvSpPr>
          <p:nvPr/>
        </p:nvSpPr>
        <p:spPr>
          <a:xfrm>
            <a:off x="2252467" y="2913219"/>
            <a:ext cx="1814514" cy="1029179"/>
          </a:xfrm>
          <a:prstGeom prst="rect">
            <a:avLst/>
          </a:prstGeom>
          <a:solidFill>
            <a:schemeClr val="bg1">
              <a:lumMod val="95000"/>
            </a:schemeClr>
          </a:solidFill>
          <a:ln>
            <a:noFill/>
          </a:ln>
        </p:spPr>
        <p:txBody>
          <a:bodyPr vert="horz" wrap="square" lIns="180000" tIns="36000" rIns="0" bIns="36000" rtlCol="0" anchor="ctr" anchorCtr="0">
            <a:noAutofit/>
          </a:bodyPr>
          <a:lstStyle>
            <a:lvl1pPr marL="0" indent="0" algn="l" defTabSz="1219170" rtl="0" eaLnBrk="1" latinLnBrk="0" hangingPunct="1">
              <a:spcBef>
                <a:spcPts val="0"/>
              </a:spcBef>
              <a:spcAft>
                <a:spcPts val="0"/>
              </a:spcAft>
              <a:buClr>
                <a:schemeClr val="tx2"/>
              </a:buClr>
              <a:buSzPct val="100000"/>
              <a:buFont typeface="+mj-lt"/>
              <a:buNone/>
              <a:defRPr sz="1200" kern="1200">
                <a:solidFill>
                  <a:schemeClr val="tx1"/>
                </a:solidFill>
                <a:latin typeface="+mn-lt"/>
                <a:ea typeface="+mn-ea"/>
                <a:cs typeface="+mn-cs"/>
              </a:defRPr>
            </a:lvl1pPr>
            <a:lvl2pPr marL="357542" indent="0" algn="l"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2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r>
              <a:rPr lang="en-US"/>
              <a:t>Bosch</a:t>
            </a:r>
          </a:p>
        </p:txBody>
      </p:sp>
      <p:sp>
        <p:nvSpPr>
          <p:cNvPr id="28" name="Text Placeholder 20">
            <a:extLst>
              <a:ext uri="{FF2B5EF4-FFF2-40B4-BE49-F238E27FC236}">
                <a16:creationId xmlns:a16="http://schemas.microsoft.com/office/drawing/2014/main" id="{8DBF3509-8D2A-B0EB-5D71-923DDBA31597}"/>
              </a:ext>
            </a:extLst>
          </p:cNvPr>
          <p:cNvSpPr txBox="1">
            <a:spLocks/>
          </p:cNvSpPr>
          <p:nvPr/>
        </p:nvSpPr>
        <p:spPr>
          <a:xfrm>
            <a:off x="4155681" y="2915331"/>
            <a:ext cx="5775912" cy="1027337"/>
          </a:xfrm>
          <a:prstGeom prst="rect">
            <a:avLst/>
          </a:prstGeom>
          <a:solidFill>
            <a:schemeClr val="bg1">
              <a:lumMod val="95000"/>
            </a:schemeClr>
          </a:solidFill>
          <a:ln>
            <a:noFill/>
          </a:ln>
        </p:spPr>
        <p:txBody>
          <a:bodyPr vert="horz" wrap="square" lIns="180000" tIns="36000" rIns="0" bIns="36000" rtlCol="0" anchor="ctr" anchorCtr="0">
            <a:noAutofit/>
          </a:bodyPr>
          <a:lstStyle>
            <a:lvl1pPr marL="0" indent="0" algn="l" defTabSz="1219170" rtl="0" eaLnBrk="1" latinLnBrk="0" hangingPunct="1">
              <a:spcBef>
                <a:spcPts val="0"/>
              </a:spcBef>
              <a:spcAft>
                <a:spcPts val="0"/>
              </a:spcAft>
              <a:buClr>
                <a:schemeClr val="tx2"/>
              </a:buClr>
              <a:buSzPct val="100000"/>
              <a:buFont typeface="+mj-lt"/>
              <a:buNone/>
              <a:defRPr sz="1200" kern="1200">
                <a:solidFill>
                  <a:schemeClr val="tx1"/>
                </a:solidFill>
                <a:latin typeface="+mn-lt"/>
                <a:ea typeface="+mn-ea"/>
                <a:cs typeface="+mn-cs"/>
              </a:defRPr>
            </a:lvl1pPr>
            <a:lvl2pPr marL="357542" indent="0" algn="l"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2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r>
              <a:rPr lang="en-US"/>
              <a:t>Emeritus and consultant to the Catalan Institute of Oncology (ICO-IDIBELL) Cancer Epidemiology Research Program (CERP) Associated professor Open University of Catalonia (UOC).</a:t>
            </a:r>
            <a:endParaRPr lang="en-US">
              <a:highlight>
                <a:srgbClr val="FFFF00"/>
              </a:highlight>
            </a:endParaRPr>
          </a:p>
        </p:txBody>
      </p:sp>
      <p:sp>
        <p:nvSpPr>
          <p:cNvPr id="29" name="Text Placeholder 21">
            <a:extLst>
              <a:ext uri="{FF2B5EF4-FFF2-40B4-BE49-F238E27FC236}">
                <a16:creationId xmlns:a16="http://schemas.microsoft.com/office/drawing/2014/main" id="{8744B339-29DB-086B-FCA7-3C6278A8A5C9}"/>
              </a:ext>
            </a:extLst>
          </p:cNvPr>
          <p:cNvSpPr txBox="1">
            <a:spLocks/>
          </p:cNvSpPr>
          <p:nvPr/>
        </p:nvSpPr>
        <p:spPr>
          <a:xfrm>
            <a:off x="10015536" y="2915331"/>
            <a:ext cx="1806576" cy="1027337"/>
          </a:xfrm>
          <a:prstGeom prst="rect">
            <a:avLst/>
          </a:prstGeom>
          <a:solidFill>
            <a:schemeClr val="bg1">
              <a:lumMod val="95000"/>
            </a:schemeClr>
          </a:solidFill>
          <a:ln>
            <a:noFill/>
          </a:ln>
        </p:spPr>
        <p:txBody>
          <a:bodyPr vert="horz" wrap="square" lIns="180000" tIns="36000" rIns="0" bIns="36000" rtlCol="0" anchor="ctr" anchorCtr="0">
            <a:noAutofit/>
          </a:bodyPr>
          <a:lstStyle>
            <a:lvl1pPr marL="0" indent="0" algn="l" defTabSz="1219170" rtl="0" eaLnBrk="1" latinLnBrk="0" hangingPunct="1">
              <a:spcBef>
                <a:spcPts val="0"/>
              </a:spcBef>
              <a:spcAft>
                <a:spcPts val="0"/>
              </a:spcAft>
              <a:buClr>
                <a:schemeClr val="tx2"/>
              </a:buClr>
              <a:buSzPct val="100000"/>
              <a:buFont typeface="+mj-lt"/>
              <a:buNone/>
              <a:defRPr sz="1200" kern="1200">
                <a:solidFill>
                  <a:schemeClr val="tx1"/>
                </a:solidFill>
                <a:latin typeface="+mn-lt"/>
                <a:ea typeface="+mn-ea"/>
                <a:cs typeface="+mn-cs"/>
              </a:defRPr>
            </a:lvl1pPr>
            <a:lvl2pPr marL="357542" indent="0" algn="l"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2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r>
              <a:rPr lang="en-US"/>
              <a:t>Spain</a:t>
            </a:r>
          </a:p>
        </p:txBody>
      </p:sp>
      <p:sp>
        <p:nvSpPr>
          <p:cNvPr id="7" name="Text Placeholder 18">
            <a:extLst>
              <a:ext uri="{FF2B5EF4-FFF2-40B4-BE49-F238E27FC236}">
                <a16:creationId xmlns:a16="http://schemas.microsoft.com/office/drawing/2014/main" id="{713FF363-C4DC-E7B8-FE43-69B5402634BC}"/>
              </a:ext>
            </a:extLst>
          </p:cNvPr>
          <p:cNvSpPr txBox="1">
            <a:spLocks/>
          </p:cNvSpPr>
          <p:nvPr/>
        </p:nvSpPr>
        <p:spPr>
          <a:xfrm>
            <a:off x="361948" y="1777495"/>
            <a:ext cx="1801819" cy="1029179"/>
          </a:xfrm>
          <a:prstGeom prst="rect">
            <a:avLst/>
          </a:prstGeom>
          <a:solidFill>
            <a:schemeClr val="bg1">
              <a:lumMod val="95000"/>
            </a:schemeClr>
          </a:solidFill>
          <a:ln>
            <a:noFill/>
          </a:ln>
        </p:spPr>
        <p:txBody>
          <a:bodyPr vert="horz" wrap="square" lIns="180000" tIns="36000" rIns="0" bIns="36000" rtlCol="0" anchor="ctr" anchorCtr="0">
            <a:noAutofit/>
          </a:bodyPr>
          <a:lstStyle>
            <a:lvl1pPr marL="0" indent="0" algn="l" defTabSz="1219170" rtl="0" eaLnBrk="1" latinLnBrk="0" hangingPunct="1">
              <a:spcBef>
                <a:spcPts val="0"/>
              </a:spcBef>
              <a:spcAft>
                <a:spcPts val="0"/>
              </a:spcAft>
              <a:buClr>
                <a:schemeClr val="tx2"/>
              </a:buClr>
              <a:buSzPct val="100000"/>
              <a:buFont typeface="+mj-lt"/>
              <a:buNone/>
              <a:defRPr sz="1200" kern="1200">
                <a:solidFill>
                  <a:schemeClr val="tx1"/>
                </a:solidFill>
                <a:latin typeface="+mn-lt"/>
                <a:ea typeface="+mn-ea"/>
                <a:cs typeface="+mn-cs"/>
              </a:defRPr>
            </a:lvl1pPr>
            <a:lvl2pPr marL="357542" indent="0" algn="l"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2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r>
              <a:rPr lang="en-US"/>
              <a:t>Alvar</a:t>
            </a:r>
          </a:p>
        </p:txBody>
      </p:sp>
      <p:sp>
        <p:nvSpPr>
          <p:cNvPr id="8" name="Text Placeholder 19">
            <a:extLst>
              <a:ext uri="{FF2B5EF4-FFF2-40B4-BE49-F238E27FC236}">
                <a16:creationId xmlns:a16="http://schemas.microsoft.com/office/drawing/2014/main" id="{F704321F-81D3-403B-8E33-242A129F426A}"/>
              </a:ext>
            </a:extLst>
          </p:cNvPr>
          <p:cNvSpPr txBox="1">
            <a:spLocks/>
          </p:cNvSpPr>
          <p:nvPr/>
        </p:nvSpPr>
        <p:spPr>
          <a:xfrm>
            <a:off x="2252467" y="1777495"/>
            <a:ext cx="1814514" cy="1029179"/>
          </a:xfrm>
          <a:prstGeom prst="rect">
            <a:avLst/>
          </a:prstGeom>
          <a:solidFill>
            <a:schemeClr val="bg1">
              <a:lumMod val="95000"/>
            </a:schemeClr>
          </a:solidFill>
          <a:ln>
            <a:noFill/>
          </a:ln>
        </p:spPr>
        <p:txBody>
          <a:bodyPr vert="horz" wrap="square" lIns="180000" tIns="36000" rIns="0" bIns="36000" rtlCol="0" anchor="ctr" anchorCtr="0">
            <a:noAutofit/>
          </a:bodyPr>
          <a:lstStyle>
            <a:lvl1pPr marL="0" indent="0" algn="l" defTabSz="1219170" rtl="0" eaLnBrk="1" latinLnBrk="0" hangingPunct="1">
              <a:spcBef>
                <a:spcPts val="0"/>
              </a:spcBef>
              <a:spcAft>
                <a:spcPts val="0"/>
              </a:spcAft>
              <a:buClr>
                <a:schemeClr val="tx2"/>
              </a:buClr>
              <a:buSzPct val="100000"/>
              <a:buFont typeface="+mj-lt"/>
              <a:buNone/>
              <a:defRPr sz="1200" kern="1200">
                <a:solidFill>
                  <a:schemeClr val="tx1"/>
                </a:solidFill>
                <a:latin typeface="+mn-lt"/>
                <a:ea typeface="+mn-ea"/>
                <a:cs typeface="+mn-cs"/>
              </a:defRPr>
            </a:lvl1pPr>
            <a:lvl2pPr marL="357542" indent="0" algn="l"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2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r>
              <a:rPr lang="en-US"/>
              <a:t> </a:t>
            </a:r>
            <a:r>
              <a:rPr lang="en-US" err="1"/>
              <a:t>Agusti</a:t>
            </a:r>
            <a:endParaRPr lang="en-US"/>
          </a:p>
        </p:txBody>
      </p:sp>
      <p:sp>
        <p:nvSpPr>
          <p:cNvPr id="9" name="Text Placeholder 20">
            <a:extLst>
              <a:ext uri="{FF2B5EF4-FFF2-40B4-BE49-F238E27FC236}">
                <a16:creationId xmlns:a16="http://schemas.microsoft.com/office/drawing/2014/main" id="{1DC99BFD-5A14-8972-AF55-B4640D580150}"/>
              </a:ext>
            </a:extLst>
          </p:cNvPr>
          <p:cNvSpPr txBox="1">
            <a:spLocks/>
          </p:cNvSpPr>
          <p:nvPr/>
        </p:nvSpPr>
        <p:spPr>
          <a:xfrm>
            <a:off x="4155681" y="1779607"/>
            <a:ext cx="5775912" cy="1027337"/>
          </a:xfrm>
          <a:prstGeom prst="rect">
            <a:avLst/>
          </a:prstGeom>
          <a:solidFill>
            <a:schemeClr val="bg1">
              <a:lumMod val="95000"/>
            </a:schemeClr>
          </a:solidFill>
          <a:ln>
            <a:noFill/>
          </a:ln>
        </p:spPr>
        <p:txBody>
          <a:bodyPr vert="horz" wrap="square" lIns="180000" tIns="36000" rIns="0" bIns="36000" rtlCol="0" anchor="ctr" anchorCtr="0">
            <a:noAutofit/>
          </a:bodyPr>
          <a:lstStyle>
            <a:lvl1pPr marL="0" indent="0" algn="l" defTabSz="1219170" rtl="0" eaLnBrk="1" latinLnBrk="0" hangingPunct="1">
              <a:spcBef>
                <a:spcPts val="0"/>
              </a:spcBef>
              <a:spcAft>
                <a:spcPts val="0"/>
              </a:spcAft>
              <a:buClr>
                <a:schemeClr val="tx2"/>
              </a:buClr>
              <a:buSzPct val="100000"/>
              <a:buFont typeface="+mj-lt"/>
              <a:buNone/>
              <a:defRPr sz="1200" kern="1200">
                <a:solidFill>
                  <a:schemeClr val="tx1"/>
                </a:solidFill>
                <a:latin typeface="+mn-lt"/>
                <a:ea typeface="+mn-ea"/>
                <a:cs typeface="+mn-cs"/>
              </a:defRPr>
            </a:lvl1pPr>
            <a:lvl2pPr marL="357542" indent="0" algn="l"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2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r>
              <a:rPr lang="en-US"/>
              <a:t>Director of the Respiratory Institute at Hospital Clinic in Barcelona</a:t>
            </a:r>
          </a:p>
          <a:p>
            <a:r>
              <a:rPr lang="en-US"/>
              <a:t>Professor of Medicine at the University of Barcelona</a:t>
            </a:r>
          </a:p>
          <a:p>
            <a:r>
              <a:rPr lang="en-US"/>
              <a:t>Chair of the Board of Directors of GOLD.</a:t>
            </a:r>
          </a:p>
        </p:txBody>
      </p:sp>
      <p:sp>
        <p:nvSpPr>
          <p:cNvPr id="10" name="Text Placeholder 21">
            <a:extLst>
              <a:ext uri="{FF2B5EF4-FFF2-40B4-BE49-F238E27FC236}">
                <a16:creationId xmlns:a16="http://schemas.microsoft.com/office/drawing/2014/main" id="{B282B040-5AB2-A17D-9E35-E63667B70F42}"/>
              </a:ext>
            </a:extLst>
          </p:cNvPr>
          <p:cNvSpPr txBox="1">
            <a:spLocks/>
          </p:cNvSpPr>
          <p:nvPr/>
        </p:nvSpPr>
        <p:spPr>
          <a:xfrm>
            <a:off x="10015536" y="1779607"/>
            <a:ext cx="1806576" cy="1027337"/>
          </a:xfrm>
          <a:prstGeom prst="rect">
            <a:avLst/>
          </a:prstGeom>
          <a:solidFill>
            <a:schemeClr val="bg1">
              <a:lumMod val="95000"/>
            </a:schemeClr>
          </a:solidFill>
          <a:ln>
            <a:noFill/>
          </a:ln>
        </p:spPr>
        <p:txBody>
          <a:bodyPr vert="horz" wrap="square" lIns="180000" tIns="36000" rIns="0" bIns="36000" rtlCol="0" anchor="ctr" anchorCtr="0">
            <a:noAutofit/>
          </a:bodyPr>
          <a:lstStyle>
            <a:lvl1pPr marL="0" indent="0" algn="l" defTabSz="1219170" rtl="0" eaLnBrk="1" latinLnBrk="0" hangingPunct="1">
              <a:spcBef>
                <a:spcPts val="0"/>
              </a:spcBef>
              <a:spcAft>
                <a:spcPts val="0"/>
              </a:spcAft>
              <a:buClr>
                <a:schemeClr val="tx2"/>
              </a:buClr>
              <a:buSzPct val="100000"/>
              <a:buFont typeface="+mj-lt"/>
              <a:buNone/>
              <a:defRPr sz="1200" kern="1200">
                <a:solidFill>
                  <a:schemeClr val="tx1"/>
                </a:solidFill>
                <a:latin typeface="+mn-lt"/>
                <a:ea typeface="+mn-ea"/>
                <a:cs typeface="+mn-cs"/>
              </a:defRPr>
            </a:lvl1pPr>
            <a:lvl2pPr marL="357542" indent="0" algn="l"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2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r>
              <a:rPr lang="en-US"/>
              <a:t>Spain</a:t>
            </a:r>
          </a:p>
        </p:txBody>
      </p:sp>
    </p:spTree>
    <p:extLst>
      <p:ext uri="{BB962C8B-B14F-4D97-AF65-F5344CB8AC3E}">
        <p14:creationId xmlns:p14="http://schemas.microsoft.com/office/powerpoint/2010/main" val="645745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FF840-E497-6B87-5AD5-DA23FA11F328}"/>
              </a:ext>
            </a:extLst>
          </p:cNvPr>
          <p:cNvSpPr>
            <a:spLocks noGrp="1"/>
          </p:cNvSpPr>
          <p:nvPr>
            <p:ph type="title"/>
          </p:nvPr>
        </p:nvSpPr>
        <p:spPr/>
        <p:txBody>
          <a:bodyPr/>
          <a:lstStyle/>
          <a:p>
            <a:r>
              <a:rPr lang="en-US"/>
              <a:t>Speakers</a:t>
            </a:r>
          </a:p>
        </p:txBody>
      </p:sp>
      <p:sp>
        <p:nvSpPr>
          <p:cNvPr id="26" name="Text Placeholder 18">
            <a:extLst>
              <a:ext uri="{FF2B5EF4-FFF2-40B4-BE49-F238E27FC236}">
                <a16:creationId xmlns:a16="http://schemas.microsoft.com/office/drawing/2014/main" id="{16951949-414A-E298-606E-E06157C452B1}"/>
              </a:ext>
            </a:extLst>
          </p:cNvPr>
          <p:cNvSpPr txBox="1">
            <a:spLocks/>
          </p:cNvSpPr>
          <p:nvPr/>
        </p:nvSpPr>
        <p:spPr>
          <a:xfrm>
            <a:off x="361948" y="5154153"/>
            <a:ext cx="1801819" cy="1029179"/>
          </a:xfrm>
          <a:prstGeom prst="rect">
            <a:avLst/>
          </a:prstGeom>
          <a:solidFill>
            <a:schemeClr val="bg1">
              <a:lumMod val="95000"/>
            </a:schemeClr>
          </a:solidFill>
          <a:ln>
            <a:noFill/>
          </a:ln>
        </p:spPr>
        <p:txBody>
          <a:bodyPr vert="horz" wrap="square" lIns="180000" tIns="36000" rIns="0" bIns="36000" rtlCol="0" anchor="ctr" anchorCtr="0">
            <a:noAutofit/>
          </a:bodyPr>
          <a:lstStyle>
            <a:lvl1pPr marL="0" indent="0" algn="l" defTabSz="1219170" rtl="0" eaLnBrk="1" latinLnBrk="0" hangingPunct="1">
              <a:spcBef>
                <a:spcPts val="0"/>
              </a:spcBef>
              <a:spcAft>
                <a:spcPts val="0"/>
              </a:spcAft>
              <a:buClr>
                <a:schemeClr val="tx2"/>
              </a:buClr>
              <a:buSzPct val="100000"/>
              <a:buFont typeface="+mj-lt"/>
              <a:buNone/>
              <a:defRPr sz="1200" kern="1200">
                <a:solidFill>
                  <a:schemeClr val="tx1"/>
                </a:solidFill>
                <a:latin typeface="+mn-lt"/>
                <a:ea typeface="+mn-ea"/>
                <a:cs typeface="+mn-cs"/>
              </a:defRPr>
            </a:lvl1pPr>
            <a:lvl2pPr marL="357542" indent="0" algn="l"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2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r>
              <a:rPr lang="en-US"/>
              <a:t>Wayne</a:t>
            </a:r>
          </a:p>
        </p:txBody>
      </p:sp>
      <p:sp>
        <p:nvSpPr>
          <p:cNvPr id="28" name="Text Placeholder 19">
            <a:extLst>
              <a:ext uri="{FF2B5EF4-FFF2-40B4-BE49-F238E27FC236}">
                <a16:creationId xmlns:a16="http://schemas.microsoft.com/office/drawing/2014/main" id="{3728490B-9900-F9FE-4A70-2129C4DF922C}"/>
              </a:ext>
            </a:extLst>
          </p:cNvPr>
          <p:cNvSpPr txBox="1">
            <a:spLocks/>
          </p:cNvSpPr>
          <p:nvPr/>
        </p:nvSpPr>
        <p:spPr>
          <a:xfrm>
            <a:off x="2252467" y="5154153"/>
            <a:ext cx="1814514" cy="1029179"/>
          </a:xfrm>
          <a:prstGeom prst="rect">
            <a:avLst/>
          </a:prstGeom>
          <a:solidFill>
            <a:schemeClr val="bg1">
              <a:lumMod val="95000"/>
            </a:schemeClr>
          </a:solidFill>
          <a:ln>
            <a:noFill/>
          </a:ln>
        </p:spPr>
        <p:txBody>
          <a:bodyPr vert="horz" wrap="square" lIns="180000" tIns="36000" rIns="0" bIns="36000" rtlCol="0" anchor="ctr" anchorCtr="0">
            <a:noAutofit/>
          </a:bodyPr>
          <a:lstStyle>
            <a:lvl1pPr marL="0" indent="0" algn="l" defTabSz="1219170" rtl="0" eaLnBrk="1" latinLnBrk="0" hangingPunct="1">
              <a:spcBef>
                <a:spcPts val="0"/>
              </a:spcBef>
              <a:spcAft>
                <a:spcPts val="0"/>
              </a:spcAft>
              <a:buClr>
                <a:schemeClr val="tx2"/>
              </a:buClr>
              <a:buSzPct val="100000"/>
              <a:buFont typeface="+mj-lt"/>
              <a:buNone/>
              <a:defRPr sz="1200" kern="1200">
                <a:solidFill>
                  <a:schemeClr val="tx1"/>
                </a:solidFill>
                <a:latin typeface="+mn-lt"/>
                <a:ea typeface="+mn-ea"/>
                <a:cs typeface="+mn-cs"/>
              </a:defRPr>
            </a:lvl1pPr>
            <a:lvl2pPr marL="357542" indent="0" algn="l"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2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r>
              <a:rPr lang="en-US"/>
              <a:t>Ghesquiere</a:t>
            </a:r>
          </a:p>
        </p:txBody>
      </p:sp>
      <p:sp>
        <p:nvSpPr>
          <p:cNvPr id="29" name="Text Placeholder 20">
            <a:extLst>
              <a:ext uri="{FF2B5EF4-FFF2-40B4-BE49-F238E27FC236}">
                <a16:creationId xmlns:a16="http://schemas.microsoft.com/office/drawing/2014/main" id="{E5980E3A-EB26-A817-1120-0B8142CD7518}"/>
              </a:ext>
            </a:extLst>
          </p:cNvPr>
          <p:cNvSpPr txBox="1">
            <a:spLocks/>
          </p:cNvSpPr>
          <p:nvPr/>
        </p:nvSpPr>
        <p:spPr>
          <a:xfrm>
            <a:off x="4155681" y="5156265"/>
            <a:ext cx="5775912" cy="1027337"/>
          </a:xfrm>
          <a:prstGeom prst="rect">
            <a:avLst/>
          </a:prstGeom>
          <a:solidFill>
            <a:schemeClr val="bg1">
              <a:lumMod val="95000"/>
            </a:schemeClr>
          </a:solidFill>
          <a:ln>
            <a:noFill/>
          </a:ln>
        </p:spPr>
        <p:txBody>
          <a:bodyPr vert="horz" wrap="square" lIns="180000" tIns="36000" rIns="0" bIns="36000" rtlCol="0" anchor="ctr" anchorCtr="0">
            <a:noAutofit/>
          </a:bodyPr>
          <a:lstStyle>
            <a:lvl1pPr marL="0" indent="0" algn="l" defTabSz="1219170" rtl="0" eaLnBrk="1" latinLnBrk="0" hangingPunct="1">
              <a:spcBef>
                <a:spcPts val="0"/>
              </a:spcBef>
              <a:spcAft>
                <a:spcPts val="0"/>
              </a:spcAft>
              <a:buClr>
                <a:schemeClr val="tx2"/>
              </a:buClr>
              <a:buSzPct val="100000"/>
              <a:buFont typeface="+mj-lt"/>
              <a:buNone/>
              <a:defRPr sz="1200" kern="1200">
                <a:solidFill>
                  <a:schemeClr val="tx1"/>
                </a:solidFill>
                <a:latin typeface="+mn-lt"/>
                <a:ea typeface="+mn-ea"/>
                <a:cs typeface="+mn-cs"/>
              </a:defRPr>
            </a:lvl1pPr>
            <a:lvl2pPr marL="357542" indent="0" algn="l"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2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r>
              <a:rPr lang="en-US"/>
              <a:t>Chief, Assistant Professor, Consultant - Vancouver, British Columbia.</a:t>
            </a:r>
          </a:p>
        </p:txBody>
      </p:sp>
      <p:sp>
        <p:nvSpPr>
          <p:cNvPr id="30" name="Text Placeholder 21">
            <a:extLst>
              <a:ext uri="{FF2B5EF4-FFF2-40B4-BE49-F238E27FC236}">
                <a16:creationId xmlns:a16="http://schemas.microsoft.com/office/drawing/2014/main" id="{219ED568-1DF9-96AC-27B5-DB44EE066D99}"/>
              </a:ext>
            </a:extLst>
          </p:cNvPr>
          <p:cNvSpPr txBox="1">
            <a:spLocks/>
          </p:cNvSpPr>
          <p:nvPr/>
        </p:nvSpPr>
        <p:spPr>
          <a:xfrm>
            <a:off x="10015536" y="5156265"/>
            <a:ext cx="1806576" cy="1027337"/>
          </a:xfrm>
          <a:prstGeom prst="rect">
            <a:avLst/>
          </a:prstGeom>
          <a:solidFill>
            <a:schemeClr val="bg1">
              <a:lumMod val="95000"/>
            </a:schemeClr>
          </a:solidFill>
          <a:ln>
            <a:noFill/>
          </a:ln>
        </p:spPr>
        <p:txBody>
          <a:bodyPr vert="horz" wrap="square" lIns="180000" tIns="36000" rIns="0" bIns="36000" rtlCol="0" anchor="ctr" anchorCtr="0">
            <a:noAutofit/>
          </a:bodyPr>
          <a:lstStyle>
            <a:lvl1pPr marL="0" indent="0" algn="l" defTabSz="1219170" rtl="0" eaLnBrk="1" latinLnBrk="0" hangingPunct="1">
              <a:spcBef>
                <a:spcPts val="0"/>
              </a:spcBef>
              <a:spcAft>
                <a:spcPts val="0"/>
              </a:spcAft>
              <a:buClr>
                <a:schemeClr val="tx2"/>
              </a:buClr>
              <a:buSzPct val="100000"/>
              <a:buFont typeface="+mj-lt"/>
              <a:buNone/>
              <a:defRPr sz="1200" kern="1200">
                <a:solidFill>
                  <a:schemeClr val="tx1"/>
                </a:solidFill>
                <a:latin typeface="+mn-lt"/>
                <a:ea typeface="+mn-ea"/>
                <a:cs typeface="+mn-cs"/>
              </a:defRPr>
            </a:lvl1pPr>
            <a:lvl2pPr marL="357542" indent="0" algn="l"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2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r>
              <a:rPr lang="en-US"/>
              <a:t>Canada</a:t>
            </a:r>
          </a:p>
        </p:txBody>
      </p:sp>
      <p:pic>
        <p:nvPicPr>
          <p:cNvPr id="43" name="Picture 42" descr="A picture containing shape&#10;&#10;Description automatically generated">
            <a:hlinkClick r:id="rId3"/>
            <a:extLst>
              <a:ext uri="{FF2B5EF4-FFF2-40B4-BE49-F238E27FC236}">
                <a16:creationId xmlns:a16="http://schemas.microsoft.com/office/drawing/2014/main" id="{31480BC2-B65F-0A09-75CB-80DCA97A358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1953" b="87083"/>
          <a:stretch/>
        </p:blipFill>
        <p:spPr>
          <a:xfrm>
            <a:off x="8772525" y="-12026"/>
            <a:ext cx="3419475" cy="885825"/>
          </a:xfrm>
          <a:prstGeom prst="rect">
            <a:avLst/>
          </a:prstGeom>
        </p:spPr>
      </p:pic>
      <p:grpSp>
        <p:nvGrpSpPr>
          <p:cNvPr id="18" name="Group 17">
            <a:extLst>
              <a:ext uri="{FF2B5EF4-FFF2-40B4-BE49-F238E27FC236}">
                <a16:creationId xmlns:a16="http://schemas.microsoft.com/office/drawing/2014/main" id="{8AAEC92C-0183-F9DF-E2D5-03B54D9A06A1}"/>
              </a:ext>
            </a:extLst>
          </p:cNvPr>
          <p:cNvGrpSpPr/>
          <p:nvPr/>
        </p:nvGrpSpPr>
        <p:grpSpPr>
          <a:xfrm>
            <a:off x="361948" y="1082566"/>
            <a:ext cx="3705033" cy="660102"/>
            <a:chOff x="361948" y="1082566"/>
            <a:chExt cx="3705033" cy="660102"/>
          </a:xfrm>
        </p:grpSpPr>
        <p:sp>
          <p:nvSpPr>
            <p:cNvPr id="17" name="Rectangle 16">
              <a:extLst>
                <a:ext uri="{FF2B5EF4-FFF2-40B4-BE49-F238E27FC236}">
                  <a16:creationId xmlns:a16="http://schemas.microsoft.com/office/drawing/2014/main" id="{9C7A8A89-D2E1-EE4A-9720-08C010659C90}"/>
                </a:ext>
              </a:extLst>
            </p:cNvPr>
            <p:cNvSpPr/>
            <p:nvPr/>
          </p:nvSpPr>
          <p:spPr bwMode="auto">
            <a:xfrm>
              <a:off x="361948" y="1082566"/>
              <a:ext cx="3705033" cy="660102"/>
            </a:xfrm>
            <a:prstGeom prst="rect">
              <a:avLst/>
            </a:prstGeom>
            <a:solidFill>
              <a:schemeClr val="bg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en-US" sz="1600" kern="0" err="1">
                <a:solidFill>
                  <a:schemeClr val="tx1"/>
                </a:solidFill>
              </a:endParaRPr>
            </a:p>
          </p:txBody>
        </p:sp>
        <p:sp>
          <p:nvSpPr>
            <p:cNvPr id="15" name="Rectangle 14">
              <a:extLst>
                <a:ext uri="{FF2B5EF4-FFF2-40B4-BE49-F238E27FC236}">
                  <a16:creationId xmlns:a16="http://schemas.microsoft.com/office/drawing/2014/main" id="{BA5AEE6C-92AB-1BF2-CA99-B298585F8827}"/>
                </a:ext>
              </a:extLst>
            </p:cNvPr>
            <p:cNvSpPr/>
            <p:nvPr/>
          </p:nvSpPr>
          <p:spPr bwMode="auto">
            <a:xfrm>
              <a:off x="361948" y="1211027"/>
              <a:ext cx="1806576" cy="469584"/>
            </a:xfrm>
            <a:prstGeom prst="rect">
              <a:avLst/>
            </a:prstGeom>
            <a:solidFill>
              <a:schemeClr val="bg1">
                <a:lumMod val="9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126000" rIns="0" bIns="0" numCol="1" spcCol="0" rtlCol="0" fromWordArt="0" anchor="t" anchorCtr="0" forceAA="0" compatLnSpc="1">
              <a:prstTxWarp prst="textNoShape">
                <a:avLst/>
              </a:prstTxWarp>
              <a:noAutofit/>
            </a:bodyPr>
            <a:lstStyle/>
            <a:p>
              <a:pPr algn="ctr" eaLnBrk="0" fontAlgn="auto" hangingPunct="0">
                <a:spcBef>
                  <a:spcPts val="300"/>
                </a:spcBef>
                <a:spcAft>
                  <a:spcPts val="300"/>
                </a:spcAft>
                <a:buClr>
                  <a:schemeClr val="bg1"/>
                </a:buClr>
              </a:pPr>
              <a:r>
                <a:rPr lang="en-US" sz="1600" b="1">
                  <a:solidFill>
                    <a:schemeClr val="tx2"/>
                  </a:solidFill>
                </a:rPr>
                <a:t>Name</a:t>
              </a:r>
            </a:p>
          </p:txBody>
        </p:sp>
        <p:sp>
          <p:nvSpPr>
            <p:cNvPr id="16" name="Rectangle 15">
              <a:extLst>
                <a:ext uri="{FF2B5EF4-FFF2-40B4-BE49-F238E27FC236}">
                  <a16:creationId xmlns:a16="http://schemas.microsoft.com/office/drawing/2014/main" id="{1743FFEF-B757-ACEF-3881-10D280770CB6}"/>
                </a:ext>
              </a:extLst>
            </p:cNvPr>
            <p:cNvSpPr/>
            <p:nvPr/>
          </p:nvSpPr>
          <p:spPr bwMode="auto">
            <a:xfrm>
              <a:off x="2252467" y="1211027"/>
              <a:ext cx="1814514" cy="469584"/>
            </a:xfrm>
            <a:prstGeom prst="rect">
              <a:avLst/>
            </a:prstGeom>
            <a:solidFill>
              <a:schemeClr val="bg1">
                <a:lumMod val="9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126000" rIns="0" bIns="0" numCol="1" spcCol="0" rtlCol="0" fromWordArt="0" anchor="t" anchorCtr="0" forceAA="0" compatLnSpc="1">
              <a:prstTxWarp prst="textNoShape">
                <a:avLst/>
              </a:prstTxWarp>
              <a:noAutofit/>
            </a:bodyPr>
            <a:lstStyle/>
            <a:p>
              <a:pPr algn="ctr" eaLnBrk="0" fontAlgn="auto" hangingPunct="0">
                <a:spcBef>
                  <a:spcPts val="300"/>
                </a:spcBef>
                <a:spcAft>
                  <a:spcPts val="300"/>
                </a:spcAft>
                <a:buClr>
                  <a:schemeClr val="bg1"/>
                </a:buClr>
              </a:pPr>
              <a:r>
                <a:rPr lang="en-US" sz="1600" b="1">
                  <a:solidFill>
                    <a:schemeClr val="tx2"/>
                  </a:solidFill>
                </a:rPr>
                <a:t>Surname</a:t>
              </a:r>
            </a:p>
          </p:txBody>
        </p:sp>
      </p:grpSp>
      <p:sp>
        <p:nvSpPr>
          <p:cNvPr id="3" name="Rectangle 2">
            <a:hlinkClick r:id="rId5"/>
            <a:extLst>
              <a:ext uri="{FF2B5EF4-FFF2-40B4-BE49-F238E27FC236}">
                <a16:creationId xmlns:a16="http://schemas.microsoft.com/office/drawing/2014/main" id="{0DA7B2F2-2E22-8A7B-479E-B38DB796FD76}"/>
              </a:ext>
            </a:extLst>
          </p:cNvPr>
          <p:cNvSpPr/>
          <p:nvPr/>
        </p:nvSpPr>
        <p:spPr bwMode="auto">
          <a:xfrm>
            <a:off x="10830936" y="6318901"/>
            <a:ext cx="330392" cy="439533"/>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en-US" sz="1600" kern="0" err="1">
              <a:solidFill>
                <a:schemeClr val="tx1"/>
              </a:solidFill>
            </a:endParaRPr>
          </a:p>
        </p:txBody>
      </p:sp>
      <p:sp>
        <p:nvSpPr>
          <p:cNvPr id="4" name="Rectangle 3">
            <a:hlinkClick r:id="rId6"/>
            <a:extLst>
              <a:ext uri="{FF2B5EF4-FFF2-40B4-BE49-F238E27FC236}">
                <a16:creationId xmlns:a16="http://schemas.microsoft.com/office/drawing/2014/main" id="{28BD6B33-33FC-8926-27F6-E77601C7EF83}"/>
              </a:ext>
            </a:extLst>
          </p:cNvPr>
          <p:cNvSpPr/>
          <p:nvPr/>
        </p:nvSpPr>
        <p:spPr bwMode="auto">
          <a:xfrm>
            <a:off x="11161328" y="6337655"/>
            <a:ext cx="330392" cy="439533"/>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en-US" sz="1600" kern="0" err="1">
              <a:solidFill>
                <a:schemeClr val="tx1"/>
              </a:solidFill>
            </a:endParaRPr>
          </a:p>
        </p:txBody>
      </p:sp>
      <p:sp>
        <p:nvSpPr>
          <p:cNvPr id="5" name="Rectangle 4">
            <a:hlinkClick r:id="rId7"/>
            <a:extLst>
              <a:ext uri="{FF2B5EF4-FFF2-40B4-BE49-F238E27FC236}">
                <a16:creationId xmlns:a16="http://schemas.microsoft.com/office/drawing/2014/main" id="{8C73F4DC-655C-E991-7532-264C28DBC6A0}"/>
              </a:ext>
            </a:extLst>
          </p:cNvPr>
          <p:cNvSpPr/>
          <p:nvPr/>
        </p:nvSpPr>
        <p:spPr bwMode="auto">
          <a:xfrm>
            <a:off x="11491720" y="6328278"/>
            <a:ext cx="330392" cy="439533"/>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en-US" sz="1600" kern="0" err="1">
              <a:solidFill>
                <a:schemeClr val="tx1"/>
              </a:solidFill>
            </a:endParaRPr>
          </a:p>
        </p:txBody>
      </p:sp>
      <p:sp>
        <p:nvSpPr>
          <p:cNvPr id="6" name="Text Placeholder 18">
            <a:extLst>
              <a:ext uri="{FF2B5EF4-FFF2-40B4-BE49-F238E27FC236}">
                <a16:creationId xmlns:a16="http://schemas.microsoft.com/office/drawing/2014/main" id="{4DE5D939-EA77-7811-424E-E5811018D774}"/>
              </a:ext>
            </a:extLst>
          </p:cNvPr>
          <p:cNvSpPr txBox="1">
            <a:spLocks/>
          </p:cNvSpPr>
          <p:nvPr/>
        </p:nvSpPr>
        <p:spPr>
          <a:xfrm>
            <a:off x="361948" y="4031627"/>
            <a:ext cx="1801819" cy="1029179"/>
          </a:xfrm>
          <a:prstGeom prst="rect">
            <a:avLst/>
          </a:prstGeom>
          <a:solidFill>
            <a:schemeClr val="bg1">
              <a:lumMod val="95000"/>
            </a:schemeClr>
          </a:solidFill>
          <a:ln>
            <a:noFill/>
          </a:ln>
        </p:spPr>
        <p:txBody>
          <a:bodyPr vert="horz" wrap="square" lIns="180000" tIns="36000" rIns="0" bIns="36000" rtlCol="0" anchor="ctr" anchorCtr="0">
            <a:noAutofit/>
          </a:bodyPr>
          <a:lstStyle>
            <a:lvl1pPr marL="0" indent="0" algn="l" defTabSz="1219170" rtl="0" eaLnBrk="1" latinLnBrk="0" hangingPunct="1">
              <a:spcBef>
                <a:spcPts val="0"/>
              </a:spcBef>
              <a:spcAft>
                <a:spcPts val="0"/>
              </a:spcAft>
              <a:buClr>
                <a:schemeClr val="tx2"/>
              </a:buClr>
              <a:buSzPct val="100000"/>
              <a:buFont typeface="+mj-lt"/>
              <a:buNone/>
              <a:defRPr sz="1200" kern="1200">
                <a:solidFill>
                  <a:schemeClr val="tx1"/>
                </a:solidFill>
                <a:latin typeface="+mn-lt"/>
                <a:ea typeface="+mn-ea"/>
                <a:cs typeface="+mn-cs"/>
              </a:defRPr>
            </a:lvl1pPr>
            <a:lvl2pPr marL="357542" indent="0" algn="l"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2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r>
              <a:rPr lang="en-US"/>
              <a:t>Omar</a:t>
            </a:r>
          </a:p>
        </p:txBody>
      </p:sp>
      <p:sp>
        <p:nvSpPr>
          <p:cNvPr id="7" name="Text Placeholder 19">
            <a:extLst>
              <a:ext uri="{FF2B5EF4-FFF2-40B4-BE49-F238E27FC236}">
                <a16:creationId xmlns:a16="http://schemas.microsoft.com/office/drawing/2014/main" id="{F0B0E970-39F4-DEB3-12BA-D752F8F98C46}"/>
              </a:ext>
            </a:extLst>
          </p:cNvPr>
          <p:cNvSpPr txBox="1">
            <a:spLocks/>
          </p:cNvSpPr>
          <p:nvPr/>
        </p:nvSpPr>
        <p:spPr>
          <a:xfrm>
            <a:off x="2252467" y="4031627"/>
            <a:ext cx="1814514" cy="1029179"/>
          </a:xfrm>
          <a:prstGeom prst="rect">
            <a:avLst/>
          </a:prstGeom>
          <a:solidFill>
            <a:schemeClr val="bg1">
              <a:lumMod val="95000"/>
            </a:schemeClr>
          </a:solidFill>
          <a:ln>
            <a:noFill/>
          </a:ln>
        </p:spPr>
        <p:txBody>
          <a:bodyPr vert="horz" wrap="square" lIns="180000" tIns="36000" rIns="0" bIns="36000" rtlCol="0" anchor="ctr" anchorCtr="0">
            <a:noAutofit/>
          </a:bodyPr>
          <a:lstStyle>
            <a:lvl1pPr marL="0" indent="0" algn="l" defTabSz="1219170" rtl="0" eaLnBrk="1" latinLnBrk="0" hangingPunct="1">
              <a:spcBef>
                <a:spcPts val="0"/>
              </a:spcBef>
              <a:spcAft>
                <a:spcPts val="0"/>
              </a:spcAft>
              <a:buClr>
                <a:schemeClr val="tx2"/>
              </a:buClr>
              <a:buSzPct val="100000"/>
              <a:buFont typeface="+mj-lt"/>
              <a:buNone/>
              <a:defRPr sz="1200" kern="1200">
                <a:solidFill>
                  <a:schemeClr val="tx1"/>
                </a:solidFill>
                <a:latin typeface="+mn-lt"/>
                <a:ea typeface="+mn-ea"/>
                <a:cs typeface="+mn-cs"/>
              </a:defRPr>
            </a:lvl1pPr>
            <a:lvl2pPr marL="357542" indent="0" algn="l"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2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r>
              <a:rPr lang="en-US"/>
              <a:t> </a:t>
            </a:r>
            <a:r>
              <a:rPr lang="en-US" err="1"/>
              <a:t>Galarraga</a:t>
            </a:r>
            <a:endParaRPr lang="en-US"/>
          </a:p>
        </p:txBody>
      </p:sp>
      <p:sp>
        <p:nvSpPr>
          <p:cNvPr id="8" name="Text Placeholder 20">
            <a:extLst>
              <a:ext uri="{FF2B5EF4-FFF2-40B4-BE49-F238E27FC236}">
                <a16:creationId xmlns:a16="http://schemas.microsoft.com/office/drawing/2014/main" id="{3661E49F-26C4-B155-BAA9-468A82D080E2}"/>
              </a:ext>
            </a:extLst>
          </p:cNvPr>
          <p:cNvSpPr txBox="1">
            <a:spLocks/>
          </p:cNvSpPr>
          <p:nvPr/>
        </p:nvSpPr>
        <p:spPr>
          <a:xfrm>
            <a:off x="4155681" y="4033739"/>
            <a:ext cx="5775912" cy="1027337"/>
          </a:xfrm>
          <a:prstGeom prst="rect">
            <a:avLst/>
          </a:prstGeom>
          <a:solidFill>
            <a:schemeClr val="bg1">
              <a:lumMod val="95000"/>
            </a:schemeClr>
          </a:solidFill>
          <a:ln>
            <a:noFill/>
          </a:ln>
        </p:spPr>
        <p:txBody>
          <a:bodyPr vert="horz" wrap="square" lIns="180000" tIns="36000" rIns="0" bIns="36000" rtlCol="0" anchor="ctr" anchorCtr="0">
            <a:noAutofit/>
          </a:bodyPr>
          <a:lstStyle>
            <a:lvl1pPr marL="0" indent="0" algn="l" defTabSz="1219170" rtl="0" eaLnBrk="1" latinLnBrk="0" hangingPunct="1">
              <a:spcBef>
                <a:spcPts val="0"/>
              </a:spcBef>
              <a:spcAft>
                <a:spcPts val="0"/>
              </a:spcAft>
              <a:buClr>
                <a:schemeClr val="tx2"/>
              </a:buClr>
              <a:buSzPct val="100000"/>
              <a:buFont typeface="+mj-lt"/>
              <a:buNone/>
              <a:defRPr sz="1200" kern="1200">
                <a:solidFill>
                  <a:schemeClr val="tx1"/>
                </a:solidFill>
                <a:latin typeface="+mn-lt"/>
                <a:ea typeface="+mn-ea"/>
                <a:cs typeface="+mn-cs"/>
              </a:defRPr>
            </a:lvl1pPr>
            <a:lvl2pPr marL="357542" indent="0" algn="l"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2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r>
              <a:rPr lang="en-US"/>
              <a:t>Associate Professor, Director, Health Services Research PhD Program at Brown University School of Public Health.</a:t>
            </a:r>
          </a:p>
        </p:txBody>
      </p:sp>
      <p:sp>
        <p:nvSpPr>
          <p:cNvPr id="9" name="Text Placeholder 21">
            <a:extLst>
              <a:ext uri="{FF2B5EF4-FFF2-40B4-BE49-F238E27FC236}">
                <a16:creationId xmlns:a16="http://schemas.microsoft.com/office/drawing/2014/main" id="{45CB211B-AE40-EFAD-A5FA-362726840F2B}"/>
              </a:ext>
            </a:extLst>
          </p:cNvPr>
          <p:cNvSpPr txBox="1">
            <a:spLocks/>
          </p:cNvSpPr>
          <p:nvPr/>
        </p:nvSpPr>
        <p:spPr>
          <a:xfrm>
            <a:off x="10015536" y="4033739"/>
            <a:ext cx="1806576" cy="1027337"/>
          </a:xfrm>
          <a:prstGeom prst="rect">
            <a:avLst/>
          </a:prstGeom>
          <a:solidFill>
            <a:schemeClr val="bg1">
              <a:lumMod val="95000"/>
            </a:schemeClr>
          </a:solidFill>
          <a:ln>
            <a:noFill/>
          </a:ln>
        </p:spPr>
        <p:txBody>
          <a:bodyPr vert="horz" wrap="square" lIns="180000" tIns="36000" rIns="0" bIns="36000" rtlCol="0" anchor="ctr" anchorCtr="0">
            <a:noAutofit/>
          </a:bodyPr>
          <a:lstStyle>
            <a:lvl1pPr marL="0" indent="0" algn="l" defTabSz="1219170" rtl="0" eaLnBrk="1" latinLnBrk="0" hangingPunct="1">
              <a:spcBef>
                <a:spcPts val="0"/>
              </a:spcBef>
              <a:spcAft>
                <a:spcPts val="0"/>
              </a:spcAft>
              <a:buClr>
                <a:schemeClr val="tx2"/>
              </a:buClr>
              <a:buSzPct val="100000"/>
              <a:buFont typeface="+mj-lt"/>
              <a:buNone/>
              <a:defRPr sz="1200" kern="1200">
                <a:solidFill>
                  <a:schemeClr val="tx1"/>
                </a:solidFill>
                <a:latin typeface="+mn-lt"/>
                <a:ea typeface="+mn-ea"/>
                <a:cs typeface="+mn-cs"/>
              </a:defRPr>
            </a:lvl1pPr>
            <a:lvl2pPr marL="357542" indent="0" algn="l"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2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r>
              <a:rPr lang="en-US"/>
              <a:t>USA</a:t>
            </a:r>
          </a:p>
        </p:txBody>
      </p:sp>
      <p:sp>
        <p:nvSpPr>
          <p:cNvPr id="10" name="Text Placeholder 18">
            <a:extLst>
              <a:ext uri="{FF2B5EF4-FFF2-40B4-BE49-F238E27FC236}">
                <a16:creationId xmlns:a16="http://schemas.microsoft.com/office/drawing/2014/main" id="{4E002D79-FF90-F326-B5E7-79391E3B9CF3}"/>
              </a:ext>
            </a:extLst>
          </p:cNvPr>
          <p:cNvSpPr txBox="1">
            <a:spLocks/>
          </p:cNvSpPr>
          <p:nvPr/>
        </p:nvSpPr>
        <p:spPr>
          <a:xfrm>
            <a:off x="361948" y="2913219"/>
            <a:ext cx="1801819" cy="1029179"/>
          </a:xfrm>
          <a:prstGeom prst="rect">
            <a:avLst/>
          </a:prstGeom>
          <a:solidFill>
            <a:schemeClr val="bg1">
              <a:lumMod val="95000"/>
            </a:schemeClr>
          </a:solidFill>
          <a:ln>
            <a:noFill/>
          </a:ln>
        </p:spPr>
        <p:txBody>
          <a:bodyPr vert="horz" wrap="square" lIns="180000" tIns="36000" rIns="0" bIns="36000" rtlCol="0" anchor="ctr" anchorCtr="0">
            <a:noAutofit/>
          </a:bodyPr>
          <a:lstStyle>
            <a:lvl1pPr marL="0" indent="0" algn="l" defTabSz="1219170" rtl="0" eaLnBrk="1" latinLnBrk="0" hangingPunct="1">
              <a:spcBef>
                <a:spcPts val="0"/>
              </a:spcBef>
              <a:spcAft>
                <a:spcPts val="0"/>
              </a:spcAft>
              <a:buClr>
                <a:schemeClr val="tx2"/>
              </a:buClr>
              <a:buSzPct val="100000"/>
              <a:buFont typeface="+mj-lt"/>
              <a:buNone/>
              <a:defRPr sz="1200" kern="1200">
                <a:solidFill>
                  <a:schemeClr val="tx1"/>
                </a:solidFill>
                <a:latin typeface="+mn-lt"/>
                <a:ea typeface="+mn-ea"/>
                <a:cs typeface="+mn-cs"/>
              </a:defRPr>
            </a:lvl1pPr>
            <a:lvl2pPr marL="357542" indent="0" algn="l"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2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r>
              <a:rPr lang="en-US"/>
              <a:t>Leonard</a:t>
            </a:r>
          </a:p>
        </p:txBody>
      </p:sp>
      <p:sp>
        <p:nvSpPr>
          <p:cNvPr id="11" name="Text Placeholder 19">
            <a:extLst>
              <a:ext uri="{FF2B5EF4-FFF2-40B4-BE49-F238E27FC236}">
                <a16:creationId xmlns:a16="http://schemas.microsoft.com/office/drawing/2014/main" id="{4AE36621-B0CF-A346-28B9-FF5AC7549711}"/>
              </a:ext>
            </a:extLst>
          </p:cNvPr>
          <p:cNvSpPr txBox="1">
            <a:spLocks/>
          </p:cNvSpPr>
          <p:nvPr/>
        </p:nvSpPr>
        <p:spPr>
          <a:xfrm>
            <a:off x="2252467" y="2913219"/>
            <a:ext cx="1814514" cy="1029179"/>
          </a:xfrm>
          <a:prstGeom prst="rect">
            <a:avLst/>
          </a:prstGeom>
          <a:solidFill>
            <a:schemeClr val="bg1">
              <a:lumMod val="95000"/>
            </a:schemeClr>
          </a:solidFill>
          <a:ln>
            <a:noFill/>
          </a:ln>
        </p:spPr>
        <p:txBody>
          <a:bodyPr vert="horz" wrap="square" lIns="180000" tIns="36000" rIns="0" bIns="36000" rtlCol="0" anchor="ctr" anchorCtr="0">
            <a:noAutofit/>
          </a:bodyPr>
          <a:lstStyle>
            <a:lvl1pPr marL="0" indent="0" algn="l" defTabSz="1219170" rtl="0" eaLnBrk="1" latinLnBrk="0" hangingPunct="1">
              <a:spcBef>
                <a:spcPts val="0"/>
              </a:spcBef>
              <a:spcAft>
                <a:spcPts val="0"/>
              </a:spcAft>
              <a:buClr>
                <a:schemeClr val="tx2"/>
              </a:buClr>
              <a:buSzPct val="100000"/>
              <a:buFont typeface="+mj-lt"/>
              <a:buNone/>
              <a:defRPr sz="1200" kern="1200">
                <a:solidFill>
                  <a:schemeClr val="tx1"/>
                </a:solidFill>
                <a:latin typeface="+mn-lt"/>
                <a:ea typeface="+mn-ea"/>
                <a:cs typeface="+mn-cs"/>
              </a:defRPr>
            </a:lvl1pPr>
            <a:lvl2pPr marL="357542" indent="0" algn="l"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2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r>
              <a:rPr lang="en-US"/>
              <a:t> Friedland</a:t>
            </a:r>
          </a:p>
        </p:txBody>
      </p:sp>
      <p:sp>
        <p:nvSpPr>
          <p:cNvPr id="12" name="Text Placeholder 20">
            <a:extLst>
              <a:ext uri="{FF2B5EF4-FFF2-40B4-BE49-F238E27FC236}">
                <a16:creationId xmlns:a16="http://schemas.microsoft.com/office/drawing/2014/main" id="{A641FB4B-175A-2EC1-D64B-FA24C39F8F6B}"/>
              </a:ext>
            </a:extLst>
          </p:cNvPr>
          <p:cNvSpPr txBox="1">
            <a:spLocks/>
          </p:cNvSpPr>
          <p:nvPr/>
        </p:nvSpPr>
        <p:spPr>
          <a:xfrm>
            <a:off x="4155681" y="2915331"/>
            <a:ext cx="5775912" cy="1027337"/>
          </a:xfrm>
          <a:prstGeom prst="rect">
            <a:avLst/>
          </a:prstGeom>
          <a:solidFill>
            <a:schemeClr val="bg1">
              <a:lumMod val="95000"/>
            </a:schemeClr>
          </a:solidFill>
          <a:ln>
            <a:noFill/>
          </a:ln>
        </p:spPr>
        <p:txBody>
          <a:bodyPr vert="horz" wrap="square" lIns="180000" tIns="36000" rIns="0" bIns="36000" rtlCol="0" anchor="ctr" anchorCtr="0">
            <a:noAutofit/>
          </a:bodyPr>
          <a:lstStyle>
            <a:lvl1pPr marL="0" indent="0" algn="l" defTabSz="1219170" rtl="0" eaLnBrk="1" latinLnBrk="0" hangingPunct="1">
              <a:spcBef>
                <a:spcPts val="0"/>
              </a:spcBef>
              <a:spcAft>
                <a:spcPts val="0"/>
              </a:spcAft>
              <a:buClr>
                <a:schemeClr val="tx2"/>
              </a:buClr>
              <a:buSzPct val="100000"/>
              <a:buFont typeface="+mj-lt"/>
              <a:buNone/>
              <a:defRPr sz="1200" kern="1200">
                <a:solidFill>
                  <a:schemeClr val="tx1"/>
                </a:solidFill>
                <a:latin typeface="+mn-lt"/>
                <a:ea typeface="+mn-ea"/>
                <a:cs typeface="+mn-cs"/>
              </a:defRPr>
            </a:lvl1pPr>
            <a:lvl2pPr marL="357542" indent="0" algn="l"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2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r>
              <a:rPr lang="en-US"/>
              <a:t>VP, Director Scientific Affairs and Public Health, GSK Vaccines.</a:t>
            </a:r>
          </a:p>
        </p:txBody>
      </p:sp>
      <p:sp>
        <p:nvSpPr>
          <p:cNvPr id="13" name="Text Placeholder 21">
            <a:extLst>
              <a:ext uri="{FF2B5EF4-FFF2-40B4-BE49-F238E27FC236}">
                <a16:creationId xmlns:a16="http://schemas.microsoft.com/office/drawing/2014/main" id="{A8B6E2B8-7A7A-1507-ADEA-CF1CA8CCC1FA}"/>
              </a:ext>
            </a:extLst>
          </p:cNvPr>
          <p:cNvSpPr txBox="1">
            <a:spLocks/>
          </p:cNvSpPr>
          <p:nvPr/>
        </p:nvSpPr>
        <p:spPr>
          <a:xfrm>
            <a:off x="10015536" y="2915331"/>
            <a:ext cx="1806576" cy="1027337"/>
          </a:xfrm>
          <a:prstGeom prst="rect">
            <a:avLst/>
          </a:prstGeom>
          <a:solidFill>
            <a:schemeClr val="bg1">
              <a:lumMod val="95000"/>
            </a:schemeClr>
          </a:solidFill>
          <a:ln>
            <a:noFill/>
          </a:ln>
        </p:spPr>
        <p:txBody>
          <a:bodyPr vert="horz" wrap="square" lIns="180000" tIns="36000" rIns="0" bIns="36000" rtlCol="0" anchor="ctr" anchorCtr="0">
            <a:noAutofit/>
          </a:bodyPr>
          <a:lstStyle>
            <a:lvl1pPr marL="0" indent="0" algn="l" defTabSz="1219170" rtl="0" eaLnBrk="1" latinLnBrk="0" hangingPunct="1">
              <a:spcBef>
                <a:spcPts val="0"/>
              </a:spcBef>
              <a:spcAft>
                <a:spcPts val="0"/>
              </a:spcAft>
              <a:buClr>
                <a:schemeClr val="tx2"/>
              </a:buClr>
              <a:buSzPct val="100000"/>
              <a:buFont typeface="+mj-lt"/>
              <a:buNone/>
              <a:defRPr sz="1200" kern="1200">
                <a:solidFill>
                  <a:schemeClr val="tx1"/>
                </a:solidFill>
                <a:latin typeface="+mn-lt"/>
                <a:ea typeface="+mn-ea"/>
                <a:cs typeface="+mn-cs"/>
              </a:defRPr>
            </a:lvl1pPr>
            <a:lvl2pPr marL="357542" indent="0" algn="l"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2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r>
              <a:rPr lang="en-US"/>
              <a:t>USA</a:t>
            </a:r>
          </a:p>
        </p:txBody>
      </p:sp>
      <p:sp>
        <p:nvSpPr>
          <p:cNvPr id="14" name="Text Placeholder 18">
            <a:extLst>
              <a:ext uri="{FF2B5EF4-FFF2-40B4-BE49-F238E27FC236}">
                <a16:creationId xmlns:a16="http://schemas.microsoft.com/office/drawing/2014/main" id="{251C483D-D492-8CB7-BABB-0098C91A8E3C}"/>
              </a:ext>
            </a:extLst>
          </p:cNvPr>
          <p:cNvSpPr txBox="1">
            <a:spLocks/>
          </p:cNvSpPr>
          <p:nvPr/>
        </p:nvSpPr>
        <p:spPr>
          <a:xfrm>
            <a:off x="361948" y="1788581"/>
            <a:ext cx="1801819" cy="1029179"/>
          </a:xfrm>
          <a:prstGeom prst="rect">
            <a:avLst/>
          </a:prstGeom>
          <a:solidFill>
            <a:schemeClr val="bg1">
              <a:lumMod val="95000"/>
            </a:schemeClr>
          </a:solidFill>
          <a:ln>
            <a:noFill/>
          </a:ln>
        </p:spPr>
        <p:txBody>
          <a:bodyPr vert="horz" wrap="square" lIns="180000" tIns="36000" rIns="0" bIns="36000" rtlCol="0" anchor="ctr" anchorCtr="0">
            <a:noAutofit/>
          </a:bodyPr>
          <a:lstStyle>
            <a:lvl1pPr marL="0" indent="0" algn="l" defTabSz="1219170" rtl="0" eaLnBrk="1" latinLnBrk="0" hangingPunct="1">
              <a:spcBef>
                <a:spcPts val="0"/>
              </a:spcBef>
              <a:spcAft>
                <a:spcPts val="0"/>
              </a:spcAft>
              <a:buClr>
                <a:schemeClr val="tx2"/>
              </a:buClr>
              <a:buSzPct val="100000"/>
              <a:buFont typeface="+mj-lt"/>
              <a:buNone/>
              <a:defRPr sz="1200" kern="1200">
                <a:solidFill>
                  <a:schemeClr val="tx1"/>
                </a:solidFill>
                <a:latin typeface="+mn-lt"/>
                <a:ea typeface="+mn-ea"/>
                <a:cs typeface="+mn-cs"/>
              </a:defRPr>
            </a:lvl1pPr>
            <a:lvl2pPr marL="357542" indent="0" algn="l"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2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r>
              <a:rPr lang="en-US"/>
              <a:t>Paul</a:t>
            </a:r>
          </a:p>
        </p:txBody>
      </p:sp>
      <p:sp>
        <p:nvSpPr>
          <p:cNvPr id="19" name="Text Placeholder 19">
            <a:extLst>
              <a:ext uri="{FF2B5EF4-FFF2-40B4-BE49-F238E27FC236}">
                <a16:creationId xmlns:a16="http://schemas.microsoft.com/office/drawing/2014/main" id="{25332268-AF7A-08DF-C23A-1645B87F4BF5}"/>
              </a:ext>
            </a:extLst>
          </p:cNvPr>
          <p:cNvSpPr txBox="1">
            <a:spLocks/>
          </p:cNvSpPr>
          <p:nvPr/>
        </p:nvSpPr>
        <p:spPr>
          <a:xfrm>
            <a:off x="2252467" y="1788581"/>
            <a:ext cx="1814514" cy="1029179"/>
          </a:xfrm>
          <a:prstGeom prst="rect">
            <a:avLst/>
          </a:prstGeom>
          <a:solidFill>
            <a:schemeClr val="bg1">
              <a:lumMod val="95000"/>
            </a:schemeClr>
          </a:solidFill>
          <a:ln>
            <a:noFill/>
          </a:ln>
        </p:spPr>
        <p:txBody>
          <a:bodyPr vert="horz" wrap="square" lIns="180000" tIns="36000" rIns="0" bIns="36000" rtlCol="0" anchor="ctr" anchorCtr="0">
            <a:noAutofit/>
          </a:bodyPr>
          <a:lstStyle>
            <a:lvl1pPr marL="0" indent="0" algn="l" defTabSz="1219170" rtl="0" eaLnBrk="1" latinLnBrk="0" hangingPunct="1">
              <a:spcBef>
                <a:spcPts val="0"/>
              </a:spcBef>
              <a:spcAft>
                <a:spcPts val="0"/>
              </a:spcAft>
              <a:buClr>
                <a:schemeClr val="tx2"/>
              </a:buClr>
              <a:buSzPct val="100000"/>
              <a:buFont typeface="+mj-lt"/>
              <a:buNone/>
              <a:defRPr sz="1200" kern="1200">
                <a:solidFill>
                  <a:schemeClr val="tx1"/>
                </a:solidFill>
                <a:latin typeface="+mn-lt"/>
                <a:ea typeface="+mn-ea"/>
                <a:cs typeface="+mn-cs"/>
              </a:defRPr>
            </a:lvl1pPr>
            <a:lvl2pPr marL="357542" indent="0" algn="l"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2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r>
              <a:rPr lang="en-US"/>
              <a:t> Edison</a:t>
            </a:r>
          </a:p>
        </p:txBody>
      </p:sp>
      <p:sp>
        <p:nvSpPr>
          <p:cNvPr id="20" name="Text Placeholder 20">
            <a:extLst>
              <a:ext uri="{FF2B5EF4-FFF2-40B4-BE49-F238E27FC236}">
                <a16:creationId xmlns:a16="http://schemas.microsoft.com/office/drawing/2014/main" id="{AE60B719-227C-62B2-A024-EBC23427ECC2}"/>
              </a:ext>
            </a:extLst>
          </p:cNvPr>
          <p:cNvSpPr txBox="1">
            <a:spLocks/>
          </p:cNvSpPr>
          <p:nvPr/>
        </p:nvSpPr>
        <p:spPr>
          <a:xfrm>
            <a:off x="4155681" y="1790693"/>
            <a:ext cx="5775912" cy="1027337"/>
          </a:xfrm>
          <a:prstGeom prst="rect">
            <a:avLst/>
          </a:prstGeom>
          <a:solidFill>
            <a:schemeClr val="bg1">
              <a:lumMod val="95000"/>
            </a:schemeClr>
          </a:solidFill>
          <a:ln>
            <a:noFill/>
          </a:ln>
        </p:spPr>
        <p:txBody>
          <a:bodyPr vert="horz" wrap="square" lIns="180000" tIns="36000" rIns="0" bIns="36000" rtlCol="0" anchor="ctr" anchorCtr="0">
            <a:noAutofit/>
          </a:bodyPr>
          <a:lstStyle>
            <a:lvl1pPr marL="0" indent="0" algn="l" defTabSz="1219170" rtl="0" eaLnBrk="1" latinLnBrk="0" hangingPunct="1">
              <a:spcBef>
                <a:spcPts val="0"/>
              </a:spcBef>
              <a:spcAft>
                <a:spcPts val="0"/>
              </a:spcAft>
              <a:buClr>
                <a:schemeClr val="tx2"/>
              </a:buClr>
              <a:buSzPct val="100000"/>
              <a:buFont typeface="+mj-lt"/>
              <a:buNone/>
              <a:defRPr sz="1200" kern="1200">
                <a:solidFill>
                  <a:schemeClr val="tx1"/>
                </a:solidFill>
                <a:latin typeface="+mn-lt"/>
                <a:ea typeface="+mn-ea"/>
                <a:cs typeface="+mn-cs"/>
              </a:defRPr>
            </a:lvl1pPr>
            <a:lvl2pPr marL="357542" indent="0" algn="l"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2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r>
              <a:rPr lang="en-US"/>
              <a:t>Reader and Professor, Clinical Reader, Imperial College London</a:t>
            </a:r>
          </a:p>
          <a:p>
            <a:r>
              <a:rPr lang="en-US"/>
              <a:t>Honorary Professor, Cardiff University, UK</a:t>
            </a:r>
          </a:p>
          <a:p>
            <a:r>
              <a:rPr lang="en-US"/>
              <a:t>Consultant Physician, Imperial College Healthcare NHS trust.</a:t>
            </a:r>
          </a:p>
        </p:txBody>
      </p:sp>
      <p:sp>
        <p:nvSpPr>
          <p:cNvPr id="21" name="Text Placeholder 21">
            <a:extLst>
              <a:ext uri="{FF2B5EF4-FFF2-40B4-BE49-F238E27FC236}">
                <a16:creationId xmlns:a16="http://schemas.microsoft.com/office/drawing/2014/main" id="{D1B78A6B-BBA5-DCB9-EF49-6232DFCAA1C0}"/>
              </a:ext>
            </a:extLst>
          </p:cNvPr>
          <p:cNvSpPr txBox="1">
            <a:spLocks/>
          </p:cNvSpPr>
          <p:nvPr/>
        </p:nvSpPr>
        <p:spPr>
          <a:xfrm>
            <a:off x="10015536" y="1790693"/>
            <a:ext cx="1806576" cy="1027337"/>
          </a:xfrm>
          <a:prstGeom prst="rect">
            <a:avLst/>
          </a:prstGeom>
          <a:solidFill>
            <a:schemeClr val="bg1">
              <a:lumMod val="95000"/>
            </a:schemeClr>
          </a:solidFill>
          <a:ln>
            <a:noFill/>
          </a:ln>
        </p:spPr>
        <p:txBody>
          <a:bodyPr vert="horz" wrap="square" lIns="180000" tIns="36000" rIns="0" bIns="36000" rtlCol="0" anchor="ctr" anchorCtr="0">
            <a:noAutofit/>
          </a:bodyPr>
          <a:lstStyle>
            <a:lvl1pPr marL="0" indent="0" algn="l" defTabSz="1219170" rtl="0" eaLnBrk="1" latinLnBrk="0" hangingPunct="1">
              <a:spcBef>
                <a:spcPts val="0"/>
              </a:spcBef>
              <a:spcAft>
                <a:spcPts val="0"/>
              </a:spcAft>
              <a:buClr>
                <a:schemeClr val="tx2"/>
              </a:buClr>
              <a:buSzPct val="100000"/>
              <a:buFont typeface="+mj-lt"/>
              <a:buNone/>
              <a:defRPr sz="1200" kern="1200">
                <a:solidFill>
                  <a:schemeClr val="tx1"/>
                </a:solidFill>
                <a:latin typeface="+mn-lt"/>
                <a:ea typeface="+mn-ea"/>
                <a:cs typeface="+mn-cs"/>
              </a:defRPr>
            </a:lvl1pPr>
            <a:lvl2pPr marL="357542" indent="0" algn="l"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2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r>
              <a:rPr lang="en-US"/>
              <a:t>UK</a:t>
            </a:r>
          </a:p>
        </p:txBody>
      </p:sp>
    </p:spTree>
    <p:extLst>
      <p:ext uri="{BB962C8B-B14F-4D97-AF65-F5344CB8AC3E}">
        <p14:creationId xmlns:p14="http://schemas.microsoft.com/office/powerpoint/2010/main" val="957819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FF840-E497-6B87-5AD5-DA23FA11F328}"/>
              </a:ext>
            </a:extLst>
          </p:cNvPr>
          <p:cNvSpPr>
            <a:spLocks noGrp="1"/>
          </p:cNvSpPr>
          <p:nvPr>
            <p:ph type="title"/>
          </p:nvPr>
        </p:nvSpPr>
        <p:spPr/>
        <p:txBody>
          <a:bodyPr/>
          <a:lstStyle/>
          <a:p>
            <a:r>
              <a:rPr lang="en-US"/>
              <a:t>Speakers</a:t>
            </a:r>
          </a:p>
        </p:txBody>
      </p:sp>
      <p:pic>
        <p:nvPicPr>
          <p:cNvPr id="43" name="Picture 42" descr="A picture containing shape&#10;&#10;Description automatically generated">
            <a:hlinkClick r:id="rId3"/>
            <a:extLst>
              <a:ext uri="{FF2B5EF4-FFF2-40B4-BE49-F238E27FC236}">
                <a16:creationId xmlns:a16="http://schemas.microsoft.com/office/drawing/2014/main" id="{31480BC2-B65F-0A09-75CB-80DCA97A358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1953" b="87083"/>
          <a:stretch/>
        </p:blipFill>
        <p:spPr>
          <a:xfrm>
            <a:off x="8772525" y="-12026"/>
            <a:ext cx="3419475" cy="885825"/>
          </a:xfrm>
          <a:prstGeom prst="rect">
            <a:avLst/>
          </a:prstGeom>
        </p:spPr>
      </p:pic>
      <p:grpSp>
        <p:nvGrpSpPr>
          <p:cNvPr id="18" name="Group 17">
            <a:extLst>
              <a:ext uri="{FF2B5EF4-FFF2-40B4-BE49-F238E27FC236}">
                <a16:creationId xmlns:a16="http://schemas.microsoft.com/office/drawing/2014/main" id="{8AAEC92C-0183-F9DF-E2D5-03B54D9A06A1}"/>
              </a:ext>
            </a:extLst>
          </p:cNvPr>
          <p:cNvGrpSpPr/>
          <p:nvPr/>
        </p:nvGrpSpPr>
        <p:grpSpPr>
          <a:xfrm>
            <a:off x="361948" y="1082566"/>
            <a:ext cx="3705033" cy="660102"/>
            <a:chOff x="361948" y="1082566"/>
            <a:chExt cx="3705033" cy="660102"/>
          </a:xfrm>
        </p:grpSpPr>
        <p:sp>
          <p:nvSpPr>
            <p:cNvPr id="17" name="Rectangle 16">
              <a:extLst>
                <a:ext uri="{FF2B5EF4-FFF2-40B4-BE49-F238E27FC236}">
                  <a16:creationId xmlns:a16="http://schemas.microsoft.com/office/drawing/2014/main" id="{9C7A8A89-D2E1-EE4A-9720-08C010659C90}"/>
                </a:ext>
              </a:extLst>
            </p:cNvPr>
            <p:cNvSpPr/>
            <p:nvPr/>
          </p:nvSpPr>
          <p:spPr bwMode="auto">
            <a:xfrm>
              <a:off x="361948" y="1082566"/>
              <a:ext cx="3705033" cy="660102"/>
            </a:xfrm>
            <a:prstGeom prst="rect">
              <a:avLst/>
            </a:prstGeom>
            <a:solidFill>
              <a:schemeClr val="bg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en-US" sz="1600" kern="0" err="1">
                <a:solidFill>
                  <a:schemeClr val="tx1"/>
                </a:solidFill>
              </a:endParaRPr>
            </a:p>
          </p:txBody>
        </p:sp>
        <p:sp>
          <p:nvSpPr>
            <p:cNvPr id="15" name="Rectangle 14">
              <a:extLst>
                <a:ext uri="{FF2B5EF4-FFF2-40B4-BE49-F238E27FC236}">
                  <a16:creationId xmlns:a16="http://schemas.microsoft.com/office/drawing/2014/main" id="{BA5AEE6C-92AB-1BF2-CA99-B298585F8827}"/>
                </a:ext>
              </a:extLst>
            </p:cNvPr>
            <p:cNvSpPr/>
            <p:nvPr/>
          </p:nvSpPr>
          <p:spPr bwMode="auto">
            <a:xfrm>
              <a:off x="361948" y="1211027"/>
              <a:ext cx="1806576" cy="469584"/>
            </a:xfrm>
            <a:prstGeom prst="rect">
              <a:avLst/>
            </a:prstGeom>
            <a:solidFill>
              <a:schemeClr val="bg1">
                <a:lumMod val="9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126000" rIns="0" bIns="0" numCol="1" spcCol="0" rtlCol="0" fromWordArt="0" anchor="t" anchorCtr="0" forceAA="0" compatLnSpc="1">
              <a:prstTxWarp prst="textNoShape">
                <a:avLst/>
              </a:prstTxWarp>
              <a:noAutofit/>
            </a:bodyPr>
            <a:lstStyle/>
            <a:p>
              <a:pPr algn="ctr" eaLnBrk="0" fontAlgn="auto" hangingPunct="0">
                <a:spcBef>
                  <a:spcPts val="300"/>
                </a:spcBef>
                <a:spcAft>
                  <a:spcPts val="300"/>
                </a:spcAft>
                <a:buClr>
                  <a:schemeClr val="bg1"/>
                </a:buClr>
              </a:pPr>
              <a:r>
                <a:rPr lang="en-US" sz="1600" b="1">
                  <a:solidFill>
                    <a:schemeClr val="tx2"/>
                  </a:solidFill>
                </a:rPr>
                <a:t>Name</a:t>
              </a:r>
            </a:p>
          </p:txBody>
        </p:sp>
        <p:sp>
          <p:nvSpPr>
            <p:cNvPr id="16" name="Rectangle 15">
              <a:extLst>
                <a:ext uri="{FF2B5EF4-FFF2-40B4-BE49-F238E27FC236}">
                  <a16:creationId xmlns:a16="http://schemas.microsoft.com/office/drawing/2014/main" id="{1743FFEF-B757-ACEF-3881-10D280770CB6}"/>
                </a:ext>
              </a:extLst>
            </p:cNvPr>
            <p:cNvSpPr/>
            <p:nvPr/>
          </p:nvSpPr>
          <p:spPr bwMode="auto">
            <a:xfrm>
              <a:off x="2252467" y="1211027"/>
              <a:ext cx="1814514" cy="469584"/>
            </a:xfrm>
            <a:prstGeom prst="rect">
              <a:avLst/>
            </a:prstGeom>
            <a:solidFill>
              <a:schemeClr val="bg1">
                <a:lumMod val="9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126000" rIns="0" bIns="0" numCol="1" spcCol="0" rtlCol="0" fromWordArt="0" anchor="t" anchorCtr="0" forceAA="0" compatLnSpc="1">
              <a:prstTxWarp prst="textNoShape">
                <a:avLst/>
              </a:prstTxWarp>
              <a:noAutofit/>
            </a:bodyPr>
            <a:lstStyle/>
            <a:p>
              <a:pPr algn="ctr" eaLnBrk="0" fontAlgn="auto" hangingPunct="0">
                <a:spcBef>
                  <a:spcPts val="300"/>
                </a:spcBef>
                <a:spcAft>
                  <a:spcPts val="300"/>
                </a:spcAft>
                <a:buClr>
                  <a:schemeClr val="bg1"/>
                </a:buClr>
              </a:pPr>
              <a:r>
                <a:rPr lang="en-US" sz="1600" b="1">
                  <a:solidFill>
                    <a:schemeClr val="tx2"/>
                  </a:solidFill>
                </a:rPr>
                <a:t>Surname</a:t>
              </a:r>
            </a:p>
          </p:txBody>
        </p:sp>
      </p:grpSp>
      <p:sp>
        <p:nvSpPr>
          <p:cNvPr id="7" name="Rectangle 6">
            <a:hlinkClick r:id="rId5"/>
            <a:extLst>
              <a:ext uri="{FF2B5EF4-FFF2-40B4-BE49-F238E27FC236}">
                <a16:creationId xmlns:a16="http://schemas.microsoft.com/office/drawing/2014/main" id="{E3D707A8-B322-ABAA-226E-0C097513F107}"/>
              </a:ext>
            </a:extLst>
          </p:cNvPr>
          <p:cNvSpPr/>
          <p:nvPr/>
        </p:nvSpPr>
        <p:spPr bwMode="auto">
          <a:xfrm>
            <a:off x="10842758" y="6313508"/>
            <a:ext cx="330392" cy="439533"/>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en-US" sz="1600" kern="0" err="1">
              <a:solidFill>
                <a:schemeClr val="tx1"/>
              </a:solidFill>
            </a:endParaRPr>
          </a:p>
        </p:txBody>
      </p:sp>
      <p:sp>
        <p:nvSpPr>
          <p:cNvPr id="8" name="Rectangle 7">
            <a:hlinkClick r:id="rId6"/>
            <a:extLst>
              <a:ext uri="{FF2B5EF4-FFF2-40B4-BE49-F238E27FC236}">
                <a16:creationId xmlns:a16="http://schemas.microsoft.com/office/drawing/2014/main" id="{5F122395-C636-E9AE-E66F-2495132EC0B0}"/>
              </a:ext>
            </a:extLst>
          </p:cNvPr>
          <p:cNvSpPr/>
          <p:nvPr/>
        </p:nvSpPr>
        <p:spPr bwMode="auto">
          <a:xfrm>
            <a:off x="11173150" y="6332262"/>
            <a:ext cx="330392" cy="439533"/>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en-US" sz="1600" kern="0" err="1">
              <a:solidFill>
                <a:schemeClr val="tx1"/>
              </a:solidFill>
            </a:endParaRPr>
          </a:p>
        </p:txBody>
      </p:sp>
      <p:sp>
        <p:nvSpPr>
          <p:cNvPr id="9" name="Rectangle 8">
            <a:hlinkClick r:id="rId7"/>
            <a:extLst>
              <a:ext uri="{FF2B5EF4-FFF2-40B4-BE49-F238E27FC236}">
                <a16:creationId xmlns:a16="http://schemas.microsoft.com/office/drawing/2014/main" id="{022938FA-232A-0A1B-E4CF-2F2E45A0A5B3}"/>
              </a:ext>
            </a:extLst>
          </p:cNvPr>
          <p:cNvSpPr/>
          <p:nvPr/>
        </p:nvSpPr>
        <p:spPr bwMode="auto">
          <a:xfrm>
            <a:off x="11503542" y="6322885"/>
            <a:ext cx="330392" cy="439533"/>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en-US" sz="1600" kern="0" err="1">
              <a:solidFill>
                <a:schemeClr val="tx1"/>
              </a:solidFill>
            </a:endParaRPr>
          </a:p>
        </p:txBody>
      </p:sp>
      <p:sp>
        <p:nvSpPr>
          <p:cNvPr id="3" name="Text Placeholder 18">
            <a:extLst>
              <a:ext uri="{FF2B5EF4-FFF2-40B4-BE49-F238E27FC236}">
                <a16:creationId xmlns:a16="http://schemas.microsoft.com/office/drawing/2014/main" id="{12B32FDE-4456-C22B-C8E2-A9E01FABA33D}"/>
              </a:ext>
            </a:extLst>
          </p:cNvPr>
          <p:cNvSpPr txBox="1">
            <a:spLocks/>
          </p:cNvSpPr>
          <p:nvPr/>
        </p:nvSpPr>
        <p:spPr>
          <a:xfrm>
            <a:off x="370062" y="4036653"/>
            <a:ext cx="1801819" cy="1029179"/>
          </a:xfrm>
          <a:prstGeom prst="rect">
            <a:avLst/>
          </a:prstGeom>
          <a:solidFill>
            <a:schemeClr val="bg1">
              <a:lumMod val="95000"/>
            </a:schemeClr>
          </a:solidFill>
          <a:ln>
            <a:noFill/>
          </a:ln>
        </p:spPr>
        <p:txBody>
          <a:bodyPr vert="horz" wrap="square" lIns="180000" tIns="36000" rIns="0" bIns="36000" rtlCol="0" anchor="ctr" anchorCtr="0">
            <a:noAutofit/>
          </a:bodyPr>
          <a:lstStyle>
            <a:lvl1pPr marL="0" indent="0" algn="l" defTabSz="1219170" rtl="0" eaLnBrk="1" latinLnBrk="0" hangingPunct="1">
              <a:spcBef>
                <a:spcPts val="0"/>
              </a:spcBef>
              <a:spcAft>
                <a:spcPts val="0"/>
              </a:spcAft>
              <a:buClr>
                <a:schemeClr val="tx2"/>
              </a:buClr>
              <a:buSzPct val="100000"/>
              <a:buFont typeface="+mj-lt"/>
              <a:buNone/>
              <a:defRPr sz="1200" kern="1200">
                <a:solidFill>
                  <a:schemeClr val="tx1"/>
                </a:solidFill>
                <a:latin typeface="+mn-lt"/>
                <a:ea typeface="+mn-ea"/>
                <a:cs typeface="+mn-cs"/>
              </a:defRPr>
            </a:lvl1pPr>
            <a:lvl2pPr marL="357542" indent="0" algn="l"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2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r>
              <a:rPr lang="en-US"/>
              <a:t>Piyali</a:t>
            </a:r>
          </a:p>
        </p:txBody>
      </p:sp>
      <p:sp>
        <p:nvSpPr>
          <p:cNvPr id="4" name="Text Placeholder 19">
            <a:extLst>
              <a:ext uri="{FF2B5EF4-FFF2-40B4-BE49-F238E27FC236}">
                <a16:creationId xmlns:a16="http://schemas.microsoft.com/office/drawing/2014/main" id="{83AF33F7-38FD-DE68-5423-88F089F62399}"/>
              </a:ext>
            </a:extLst>
          </p:cNvPr>
          <p:cNvSpPr txBox="1">
            <a:spLocks/>
          </p:cNvSpPr>
          <p:nvPr/>
        </p:nvSpPr>
        <p:spPr>
          <a:xfrm>
            <a:off x="2260581" y="4036653"/>
            <a:ext cx="1814514" cy="1029179"/>
          </a:xfrm>
          <a:prstGeom prst="rect">
            <a:avLst/>
          </a:prstGeom>
          <a:solidFill>
            <a:schemeClr val="bg1">
              <a:lumMod val="95000"/>
            </a:schemeClr>
          </a:solidFill>
          <a:ln>
            <a:noFill/>
          </a:ln>
        </p:spPr>
        <p:txBody>
          <a:bodyPr vert="horz" wrap="square" lIns="180000" tIns="36000" rIns="0" bIns="36000" rtlCol="0" anchor="ctr" anchorCtr="0">
            <a:noAutofit/>
          </a:bodyPr>
          <a:lstStyle>
            <a:lvl1pPr marL="0" indent="0" algn="l" defTabSz="1219170" rtl="0" eaLnBrk="1" latinLnBrk="0" hangingPunct="1">
              <a:spcBef>
                <a:spcPts val="0"/>
              </a:spcBef>
              <a:spcAft>
                <a:spcPts val="0"/>
              </a:spcAft>
              <a:buClr>
                <a:schemeClr val="tx2"/>
              </a:buClr>
              <a:buSzPct val="100000"/>
              <a:buFont typeface="+mj-lt"/>
              <a:buNone/>
              <a:defRPr sz="1200" kern="1200">
                <a:solidFill>
                  <a:schemeClr val="tx1"/>
                </a:solidFill>
                <a:latin typeface="+mn-lt"/>
                <a:ea typeface="+mn-ea"/>
                <a:cs typeface="+mn-cs"/>
              </a:defRPr>
            </a:lvl1pPr>
            <a:lvl2pPr marL="357542" indent="0" algn="l"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2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r>
              <a:rPr lang="en-US"/>
              <a:t>Mukherjee</a:t>
            </a:r>
          </a:p>
        </p:txBody>
      </p:sp>
      <p:sp>
        <p:nvSpPr>
          <p:cNvPr id="5" name="Text Placeholder 20">
            <a:extLst>
              <a:ext uri="{FF2B5EF4-FFF2-40B4-BE49-F238E27FC236}">
                <a16:creationId xmlns:a16="http://schemas.microsoft.com/office/drawing/2014/main" id="{FCF33C67-C46F-E9C9-7C8B-C8EDDAD093E9}"/>
              </a:ext>
            </a:extLst>
          </p:cNvPr>
          <p:cNvSpPr txBox="1">
            <a:spLocks/>
          </p:cNvSpPr>
          <p:nvPr/>
        </p:nvSpPr>
        <p:spPr>
          <a:xfrm>
            <a:off x="4163795" y="4038765"/>
            <a:ext cx="5775912" cy="1027337"/>
          </a:xfrm>
          <a:prstGeom prst="rect">
            <a:avLst/>
          </a:prstGeom>
          <a:solidFill>
            <a:schemeClr val="bg1">
              <a:lumMod val="95000"/>
            </a:schemeClr>
          </a:solidFill>
          <a:ln>
            <a:noFill/>
          </a:ln>
        </p:spPr>
        <p:txBody>
          <a:bodyPr vert="horz" wrap="square" lIns="180000" tIns="36000" rIns="0" bIns="36000" rtlCol="0" anchor="ctr" anchorCtr="0">
            <a:noAutofit/>
          </a:bodyPr>
          <a:lstStyle>
            <a:lvl1pPr marL="0" indent="0" algn="l" defTabSz="1219170" rtl="0" eaLnBrk="1" latinLnBrk="0" hangingPunct="1">
              <a:spcBef>
                <a:spcPts val="0"/>
              </a:spcBef>
              <a:spcAft>
                <a:spcPts val="0"/>
              </a:spcAft>
              <a:buClr>
                <a:schemeClr val="tx2"/>
              </a:buClr>
              <a:buSzPct val="100000"/>
              <a:buFont typeface="+mj-lt"/>
              <a:buNone/>
              <a:defRPr sz="1200" kern="1200">
                <a:solidFill>
                  <a:schemeClr val="tx1"/>
                </a:solidFill>
                <a:latin typeface="+mn-lt"/>
                <a:ea typeface="+mn-ea"/>
                <a:cs typeface="+mn-cs"/>
              </a:defRPr>
            </a:lvl1pPr>
            <a:lvl2pPr marL="357542" indent="0" algn="l"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2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r>
              <a:rPr lang="en-US"/>
              <a:t>Vice President, Head of Medical Affairs, Vaccines, GSK.</a:t>
            </a:r>
          </a:p>
        </p:txBody>
      </p:sp>
      <p:sp>
        <p:nvSpPr>
          <p:cNvPr id="6" name="Text Placeholder 21">
            <a:extLst>
              <a:ext uri="{FF2B5EF4-FFF2-40B4-BE49-F238E27FC236}">
                <a16:creationId xmlns:a16="http://schemas.microsoft.com/office/drawing/2014/main" id="{BC74C437-E98E-D4C3-4608-CF4CA2EB4EC0}"/>
              </a:ext>
            </a:extLst>
          </p:cNvPr>
          <p:cNvSpPr txBox="1">
            <a:spLocks/>
          </p:cNvSpPr>
          <p:nvPr/>
        </p:nvSpPr>
        <p:spPr>
          <a:xfrm>
            <a:off x="10023650" y="4038765"/>
            <a:ext cx="1806576" cy="1027337"/>
          </a:xfrm>
          <a:prstGeom prst="rect">
            <a:avLst/>
          </a:prstGeom>
          <a:solidFill>
            <a:schemeClr val="bg1">
              <a:lumMod val="95000"/>
            </a:schemeClr>
          </a:solidFill>
          <a:ln>
            <a:noFill/>
          </a:ln>
        </p:spPr>
        <p:txBody>
          <a:bodyPr vert="horz" wrap="square" lIns="180000" tIns="36000" rIns="0" bIns="36000" rtlCol="0" anchor="ctr" anchorCtr="0">
            <a:noAutofit/>
          </a:bodyPr>
          <a:lstStyle>
            <a:lvl1pPr marL="0" indent="0" algn="l" defTabSz="1219170" rtl="0" eaLnBrk="1" latinLnBrk="0" hangingPunct="1">
              <a:spcBef>
                <a:spcPts val="0"/>
              </a:spcBef>
              <a:spcAft>
                <a:spcPts val="0"/>
              </a:spcAft>
              <a:buClr>
                <a:schemeClr val="tx2"/>
              </a:buClr>
              <a:buSzPct val="100000"/>
              <a:buFont typeface="+mj-lt"/>
              <a:buNone/>
              <a:defRPr sz="1200" kern="1200">
                <a:solidFill>
                  <a:schemeClr val="tx1"/>
                </a:solidFill>
                <a:latin typeface="+mn-lt"/>
                <a:ea typeface="+mn-ea"/>
                <a:cs typeface="+mn-cs"/>
              </a:defRPr>
            </a:lvl1pPr>
            <a:lvl2pPr marL="357542" indent="0" algn="l"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2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r>
              <a:rPr lang="en-US"/>
              <a:t>Belgium</a:t>
            </a:r>
          </a:p>
        </p:txBody>
      </p:sp>
      <p:sp>
        <p:nvSpPr>
          <p:cNvPr id="22" name="Text Placeholder 18">
            <a:extLst>
              <a:ext uri="{FF2B5EF4-FFF2-40B4-BE49-F238E27FC236}">
                <a16:creationId xmlns:a16="http://schemas.microsoft.com/office/drawing/2014/main" id="{C3053820-1D99-782E-AA5B-D57CBDD6EA47}"/>
              </a:ext>
            </a:extLst>
          </p:cNvPr>
          <p:cNvSpPr txBox="1">
            <a:spLocks/>
          </p:cNvSpPr>
          <p:nvPr/>
        </p:nvSpPr>
        <p:spPr>
          <a:xfrm>
            <a:off x="369888" y="2913219"/>
            <a:ext cx="1801819" cy="1029179"/>
          </a:xfrm>
          <a:prstGeom prst="rect">
            <a:avLst/>
          </a:prstGeom>
          <a:solidFill>
            <a:schemeClr val="bg1">
              <a:lumMod val="95000"/>
            </a:schemeClr>
          </a:solidFill>
          <a:ln>
            <a:noFill/>
          </a:ln>
        </p:spPr>
        <p:txBody>
          <a:bodyPr vert="horz" wrap="square" lIns="180000" tIns="36000" rIns="0" bIns="36000" rtlCol="0" anchor="ctr" anchorCtr="0">
            <a:noAutofit/>
          </a:bodyPr>
          <a:lstStyle>
            <a:lvl1pPr marL="0" indent="0" algn="l" defTabSz="1219170" rtl="0" eaLnBrk="1" latinLnBrk="0" hangingPunct="1">
              <a:spcBef>
                <a:spcPts val="0"/>
              </a:spcBef>
              <a:spcAft>
                <a:spcPts val="0"/>
              </a:spcAft>
              <a:buClr>
                <a:schemeClr val="tx2"/>
              </a:buClr>
              <a:buSzPct val="100000"/>
              <a:buFont typeface="+mj-lt"/>
              <a:buNone/>
              <a:defRPr sz="1200" kern="1200">
                <a:solidFill>
                  <a:schemeClr val="tx1"/>
                </a:solidFill>
                <a:latin typeface="+mn-lt"/>
                <a:ea typeface="+mn-ea"/>
                <a:cs typeface="+mn-cs"/>
              </a:defRPr>
            </a:lvl1pPr>
            <a:lvl2pPr marL="357542" indent="0" algn="l"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2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r>
              <a:rPr lang="en-US"/>
              <a:t>Richard</a:t>
            </a:r>
          </a:p>
        </p:txBody>
      </p:sp>
      <p:sp>
        <p:nvSpPr>
          <p:cNvPr id="31" name="Text Placeholder 19">
            <a:extLst>
              <a:ext uri="{FF2B5EF4-FFF2-40B4-BE49-F238E27FC236}">
                <a16:creationId xmlns:a16="http://schemas.microsoft.com/office/drawing/2014/main" id="{62013E83-F328-16C0-6C7A-1BCA6A886423}"/>
              </a:ext>
            </a:extLst>
          </p:cNvPr>
          <p:cNvSpPr txBox="1">
            <a:spLocks/>
          </p:cNvSpPr>
          <p:nvPr/>
        </p:nvSpPr>
        <p:spPr>
          <a:xfrm>
            <a:off x="2260407" y="2913219"/>
            <a:ext cx="1814514" cy="1029179"/>
          </a:xfrm>
          <a:prstGeom prst="rect">
            <a:avLst/>
          </a:prstGeom>
          <a:solidFill>
            <a:schemeClr val="bg1">
              <a:lumMod val="95000"/>
            </a:schemeClr>
          </a:solidFill>
          <a:ln>
            <a:noFill/>
          </a:ln>
        </p:spPr>
        <p:txBody>
          <a:bodyPr vert="horz" wrap="square" lIns="180000" tIns="36000" rIns="0" bIns="36000" rtlCol="0" anchor="ctr" anchorCtr="0">
            <a:noAutofit/>
          </a:bodyPr>
          <a:lstStyle>
            <a:lvl1pPr marL="0" indent="0" algn="l" defTabSz="1219170" rtl="0" eaLnBrk="1" latinLnBrk="0" hangingPunct="1">
              <a:spcBef>
                <a:spcPts val="0"/>
              </a:spcBef>
              <a:spcAft>
                <a:spcPts val="0"/>
              </a:spcAft>
              <a:buClr>
                <a:schemeClr val="tx2"/>
              </a:buClr>
              <a:buSzPct val="100000"/>
              <a:buFont typeface="+mj-lt"/>
              <a:buNone/>
              <a:defRPr sz="1200" kern="1200">
                <a:solidFill>
                  <a:schemeClr val="tx1"/>
                </a:solidFill>
                <a:latin typeface="+mn-lt"/>
                <a:ea typeface="+mn-ea"/>
                <a:cs typeface="+mn-cs"/>
              </a:defRPr>
            </a:lvl1pPr>
            <a:lvl2pPr marL="357542" indent="0" algn="l"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2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r>
              <a:rPr lang="en-US"/>
              <a:t>Malley</a:t>
            </a:r>
          </a:p>
        </p:txBody>
      </p:sp>
      <p:sp>
        <p:nvSpPr>
          <p:cNvPr id="32" name="Text Placeholder 20">
            <a:extLst>
              <a:ext uri="{FF2B5EF4-FFF2-40B4-BE49-F238E27FC236}">
                <a16:creationId xmlns:a16="http://schemas.microsoft.com/office/drawing/2014/main" id="{63BD5AA1-8E67-2A25-4D4D-E3A1335F954D}"/>
              </a:ext>
            </a:extLst>
          </p:cNvPr>
          <p:cNvSpPr txBox="1">
            <a:spLocks/>
          </p:cNvSpPr>
          <p:nvPr/>
        </p:nvSpPr>
        <p:spPr>
          <a:xfrm>
            <a:off x="4163621" y="2915331"/>
            <a:ext cx="5775912" cy="1027337"/>
          </a:xfrm>
          <a:prstGeom prst="rect">
            <a:avLst/>
          </a:prstGeom>
          <a:solidFill>
            <a:schemeClr val="bg1">
              <a:lumMod val="95000"/>
            </a:schemeClr>
          </a:solidFill>
          <a:ln>
            <a:noFill/>
          </a:ln>
        </p:spPr>
        <p:txBody>
          <a:bodyPr vert="horz" wrap="square" lIns="180000" tIns="36000" rIns="0" bIns="36000" rtlCol="0" anchor="ctr" anchorCtr="0">
            <a:noAutofit/>
          </a:bodyPr>
          <a:lstStyle>
            <a:lvl1pPr marL="0" indent="0" algn="l" defTabSz="1219170" rtl="0" eaLnBrk="1" latinLnBrk="0" hangingPunct="1">
              <a:spcBef>
                <a:spcPts val="0"/>
              </a:spcBef>
              <a:spcAft>
                <a:spcPts val="0"/>
              </a:spcAft>
              <a:buClr>
                <a:schemeClr val="tx2"/>
              </a:buClr>
              <a:buSzPct val="100000"/>
              <a:buFont typeface="+mj-lt"/>
              <a:buNone/>
              <a:defRPr sz="1200" kern="1200">
                <a:solidFill>
                  <a:schemeClr val="tx1"/>
                </a:solidFill>
                <a:latin typeface="+mn-lt"/>
                <a:ea typeface="+mn-ea"/>
                <a:cs typeface="+mn-cs"/>
              </a:defRPr>
            </a:lvl1pPr>
            <a:lvl2pPr marL="357542" indent="0" algn="l"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2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r>
              <a:rPr lang="en-US"/>
              <a:t>Clinical representative to Pneumococcal VDT and Chief MAPS scientist, GSK.</a:t>
            </a:r>
          </a:p>
        </p:txBody>
      </p:sp>
      <p:sp>
        <p:nvSpPr>
          <p:cNvPr id="33" name="Text Placeholder 21">
            <a:extLst>
              <a:ext uri="{FF2B5EF4-FFF2-40B4-BE49-F238E27FC236}">
                <a16:creationId xmlns:a16="http://schemas.microsoft.com/office/drawing/2014/main" id="{E3A3444D-CC4A-F122-62BA-B8384AE5186D}"/>
              </a:ext>
            </a:extLst>
          </p:cNvPr>
          <p:cNvSpPr txBox="1">
            <a:spLocks/>
          </p:cNvSpPr>
          <p:nvPr/>
        </p:nvSpPr>
        <p:spPr>
          <a:xfrm>
            <a:off x="10023476" y="2915331"/>
            <a:ext cx="1806576" cy="1027337"/>
          </a:xfrm>
          <a:prstGeom prst="rect">
            <a:avLst/>
          </a:prstGeom>
          <a:solidFill>
            <a:schemeClr val="bg1">
              <a:lumMod val="95000"/>
            </a:schemeClr>
          </a:solidFill>
          <a:ln>
            <a:noFill/>
          </a:ln>
        </p:spPr>
        <p:txBody>
          <a:bodyPr vert="horz" wrap="square" lIns="180000" tIns="36000" rIns="0" bIns="36000" rtlCol="0" anchor="ctr" anchorCtr="0">
            <a:noAutofit/>
          </a:bodyPr>
          <a:lstStyle>
            <a:lvl1pPr marL="0" indent="0" algn="l" defTabSz="1219170" rtl="0" eaLnBrk="1" latinLnBrk="0" hangingPunct="1">
              <a:spcBef>
                <a:spcPts val="0"/>
              </a:spcBef>
              <a:spcAft>
                <a:spcPts val="0"/>
              </a:spcAft>
              <a:buClr>
                <a:schemeClr val="tx2"/>
              </a:buClr>
              <a:buSzPct val="100000"/>
              <a:buFont typeface="+mj-lt"/>
              <a:buNone/>
              <a:defRPr sz="1200" kern="1200">
                <a:solidFill>
                  <a:schemeClr val="tx1"/>
                </a:solidFill>
                <a:latin typeface="+mn-lt"/>
                <a:ea typeface="+mn-ea"/>
                <a:cs typeface="+mn-cs"/>
              </a:defRPr>
            </a:lvl1pPr>
            <a:lvl2pPr marL="357542" indent="0" algn="l"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2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r>
              <a:rPr lang="en-US"/>
              <a:t>USA</a:t>
            </a:r>
          </a:p>
        </p:txBody>
      </p:sp>
      <p:sp>
        <p:nvSpPr>
          <p:cNvPr id="11" name="Text Placeholder 18">
            <a:extLst>
              <a:ext uri="{FF2B5EF4-FFF2-40B4-BE49-F238E27FC236}">
                <a16:creationId xmlns:a16="http://schemas.microsoft.com/office/drawing/2014/main" id="{F7F9BC3F-89F3-D0A7-0AEB-03468A3D0167}"/>
              </a:ext>
            </a:extLst>
          </p:cNvPr>
          <p:cNvSpPr txBox="1">
            <a:spLocks/>
          </p:cNvSpPr>
          <p:nvPr/>
        </p:nvSpPr>
        <p:spPr>
          <a:xfrm>
            <a:off x="369888" y="1787673"/>
            <a:ext cx="1801819" cy="1029179"/>
          </a:xfrm>
          <a:prstGeom prst="rect">
            <a:avLst/>
          </a:prstGeom>
          <a:solidFill>
            <a:schemeClr val="bg1">
              <a:lumMod val="95000"/>
            </a:schemeClr>
          </a:solidFill>
          <a:ln>
            <a:noFill/>
          </a:ln>
        </p:spPr>
        <p:txBody>
          <a:bodyPr vert="horz" wrap="square" lIns="180000" tIns="36000" rIns="0" bIns="36000" rtlCol="0" anchor="ctr" anchorCtr="0">
            <a:noAutofit/>
          </a:bodyPr>
          <a:lstStyle>
            <a:lvl1pPr marL="0" indent="0" algn="l" defTabSz="1219170" rtl="0" eaLnBrk="1" latinLnBrk="0" hangingPunct="1">
              <a:spcBef>
                <a:spcPts val="0"/>
              </a:spcBef>
              <a:spcAft>
                <a:spcPts val="0"/>
              </a:spcAft>
              <a:buClr>
                <a:schemeClr val="tx2"/>
              </a:buClr>
              <a:buSzPct val="100000"/>
              <a:buFont typeface="+mj-lt"/>
              <a:buNone/>
              <a:defRPr sz="1200" kern="1200">
                <a:solidFill>
                  <a:schemeClr val="tx1"/>
                </a:solidFill>
                <a:latin typeface="+mn-lt"/>
                <a:ea typeface="+mn-ea"/>
                <a:cs typeface="+mn-cs"/>
              </a:defRPr>
            </a:lvl1pPr>
            <a:lvl2pPr marL="357542" indent="0" algn="l"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2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r>
              <a:rPr lang="en-US"/>
              <a:t>Ruth</a:t>
            </a:r>
          </a:p>
        </p:txBody>
      </p:sp>
      <p:sp>
        <p:nvSpPr>
          <p:cNvPr id="12" name="Text Placeholder 19">
            <a:extLst>
              <a:ext uri="{FF2B5EF4-FFF2-40B4-BE49-F238E27FC236}">
                <a16:creationId xmlns:a16="http://schemas.microsoft.com/office/drawing/2014/main" id="{E464AE0E-8DBE-0555-B595-2BE97E7D51E9}"/>
              </a:ext>
            </a:extLst>
          </p:cNvPr>
          <p:cNvSpPr txBox="1">
            <a:spLocks/>
          </p:cNvSpPr>
          <p:nvPr/>
        </p:nvSpPr>
        <p:spPr>
          <a:xfrm>
            <a:off x="2260407" y="1787673"/>
            <a:ext cx="1814514" cy="1029179"/>
          </a:xfrm>
          <a:prstGeom prst="rect">
            <a:avLst/>
          </a:prstGeom>
          <a:solidFill>
            <a:schemeClr val="bg1">
              <a:lumMod val="95000"/>
            </a:schemeClr>
          </a:solidFill>
          <a:ln>
            <a:noFill/>
          </a:ln>
        </p:spPr>
        <p:txBody>
          <a:bodyPr vert="horz" wrap="square" lIns="180000" tIns="36000" rIns="0" bIns="36000" rtlCol="0" anchor="ctr" anchorCtr="0">
            <a:noAutofit/>
          </a:bodyPr>
          <a:lstStyle>
            <a:lvl1pPr marL="0" indent="0" algn="l" defTabSz="1219170" rtl="0" eaLnBrk="1" latinLnBrk="0" hangingPunct="1">
              <a:spcBef>
                <a:spcPts val="0"/>
              </a:spcBef>
              <a:spcAft>
                <a:spcPts val="0"/>
              </a:spcAft>
              <a:buClr>
                <a:schemeClr val="tx2"/>
              </a:buClr>
              <a:buSzPct val="100000"/>
              <a:buFont typeface="+mj-lt"/>
              <a:buNone/>
              <a:defRPr sz="1200" kern="1200">
                <a:solidFill>
                  <a:schemeClr val="tx1"/>
                </a:solidFill>
                <a:latin typeface="+mn-lt"/>
                <a:ea typeface="+mn-ea"/>
                <a:cs typeface="+mn-cs"/>
              </a:defRPr>
            </a:lvl1pPr>
            <a:lvl2pPr marL="357542" indent="0" algn="l"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2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r>
              <a:rPr lang="en-US"/>
              <a:t>Itzhaki</a:t>
            </a:r>
          </a:p>
        </p:txBody>
      </p:sp>
      <p:sp>
        <p:nvSpPr>
          <p:cNvPr id="13" name="Text Placeholder 20">
            <a:extLst>
              <a:ext uri="{FF2B5EF4-FFF2-40B4-BE49-F238E27FC236}">
                <a16:creationId xmlns:a16="http://schemas.microsoft.com/office/drawing/2014/main" id="{6C9F78FA-C4EB-5BFF-16BC-591C17804D4E}"/>
              </a:ext>
            </a:extLst>
          </p:cNvPr>
          <p:cNvSpPr txBox="1">
            <a:spLocks/>
          </p:cNvSpPr>
          <p:nvPr/>
        </p:nvSpPr>
        <p:spPr>
          <a:xfrm>
            <a:off x="4163621" y="1789785"/>
            <a:ext cx="5775912" cy="1027337"/>
          </a:xfrm>
          <a:prstGeom prst="rect">
            <a:avLst/>
          </a:prstGeom>
          <a:solidFill>
            <a:schemeClr val="bg1">
              <a:lumMod val="95000"/>
            </a:schemeClr>
          </a:solidFill>
          <a:ln>
            <a:noFill/>
          </a:ln>
        </p:spPr>
        <p:txBody>
          <a:bodyPr vert="horz" wrap="square" lIns="180000" tIns="36000" rIns="0" bIns="36000" rtlCol="0" anchor="ctr" anchorCtr="0">
            <a:noAutofit/>
          </a:bodyPr>
          <a:lstStyle>
            <a:lvl1pPr marL="0" indent="0" algn="l" defTabSz="1219170" rtl="0" eaLnBrk="1" latinLnBrk="0" hangingPunct="1">
              <a:spcBef>
                <a:spcPts val="0"/>
              </a:spcBef>
              <a:spcAft>
                <a:spcPts val="0"/>
              </a:spcAft>
              <a:buClr>
                <a:schemeClr val="tx2"/>
              </a:buClr>
              <a:buSzPct val="100000"/>
              <a:buFont typeface="+mj-lt"/>
              <a:buNone/>
              <a:defRPr sz="1200" kern="1200">
                <a:solidFill>
                  <a:schemeClr val="tx1"/>
                </a:solidFill>
                <a:latin typeface="+mn-lt"/>
                <a:ea typeface="+mn-ea"/>
                <a:cs typeface="+mn-cs"/>
              </a:defRPr>
            </a:lvl1pPr>
            <a:lvl2pPr marL="357542" indent="0" algn="l"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2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r>
              <a:rPr lang="en-US"/>
              <a:t>Emeritus Professorial Fellow at Manchester University and a Visiting Professorial Fellow at Oxford University, working at the Institute for Population Ageing, Oxford.</a:t>
            </a:r>
            <a:endParaRPr lang="en-US">
              <a:highlight>
                <a:srgbClr val="FFFF00"/>
              </a:highlight>
            </a:endParaRPr>
          </a:p>
        </p:txBody>
      </p:sp>
      <p:sp>
        <p:nvSpPr>
          <p:cNvPr id="14" name="Text Placeholder 21">
            <a:extLst>
              <a:ext uri="{FF2B5EF4-FFF2-40B4-BE49-F238E27FC236}">
                <a16:creationId xmlns:a16="http://schemas.microsoft.com/office/drawing/2014/main" id="{64FDBDC5-18B7-0C28-2B00-687EB465F5A7}"/>
              </a:ext>
            </a:extLst>
          </p:cNvPr>
          <p:cNvSpPr txBox="1">
            <a:spLocks/>
          </p:cNvSpPr>
          <p:nvPr/>
        </p:nvSpPr>
        <p:spPr>
          <a:xfrm>
            <a:off x="10023476" y="1789785"/>
            <a:ext cx="1806576" cy="1027337"/>
          </a:xfrm>
          <a:prstGeom prst="rect">
            <a:avLst/>
          </a:prstGeom>
          <a:solidFill>
            <a:schemeClr val="bg1">
              <a:lumMod val="95000"/>
            </a:schemeClr>
          </a:solidFill>
          <a:ln>
            <a:noFill/>
          </a:ln>
        </p:spPr>
        <p:txBody>
          <a:bodyPr vert="horz" wrap="square" lIns="180000" tIns="36000" rIns="0" bIns="36000" rtlCol="0" anchor="ctr" anchorCtr="0">
            <a:noAutofit/>
          </a:bodyPr>
          <a:lstStyle>
            <a:lvl1pPr marL="0" indent="0" algn="l" defTabSz="1219170" rtl="0" eaLnBrk="1" latinLnBrk="0" hangingPunct="1">
              <a:spcBef>
                <a:spcPts val="0"/>
              </a:spcBef>
              <a:spcAft>
                <a:spcPts val="0"/>
              </a:spcAft>
              <a:buClr>
                <a:schemeClr val="tx2"/>
              </a:buClr>
              <a:buSzPct val="100000"/>
              <a:buFont typeface="+mj-lt"/>
              <a:buNone/>
              <a:defRPr sz="1200" kern="1200">
                <a:solidFill>
                  <a:schemeClr val="tx1"/>
                </a:solidFill>
                <a:latin typeface="+mn-lt"/>
                <a:ea typeface="+mn-ea"/>
                <a:cs typeface="+mn-cs"/>
              </a:defRPr>
            </a:lvl1pPr>
            <a:lvl2pPr marL="357542" indent="0" algn="l"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2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r>
              <a:rPr lang="en-US"/>
              <a:t>UK</a:t>
            </a:r>
          </a:p>
        </p:txBody>
      </p:sp>
      <p:sp>
        <p:nvSpPr>
          <p:cNvPr id="26" name="Text Placeholder 18">
            <a:extLst>
              <a:ext uri="{FF2B5EF4-FFF2-40B4-BE49-F238E27FC236}">
                <a16:creationId xmlns:a16="http://schemas.microsoft.com/office/drawing/2014/main" id="{A6935C21-73D4-3149-DC1E-4653B6FA8F6E}"/>
              </a:ext>
            </a:extLst>
          </p:cNvPr>
          <p:cNvSpPr txBox="1">
            <a:spLocks/>
          </p:cNvSpPr>
          <p:nvPr/>
        </p:nvSpPr>
        <p:spPr>
          <a:xfrm>
            <a:off x="369888" y="5164372"/>
            <a:ext cx="1801819" cy="1029179"/>
          </a:xfrm>
          <a:prstGeom prst="rect">
            <a:avLst/>
          </a:prstGeom>
          <a:solidFill>
            <a:schemeClr val="bg1">
              <a:lumMod val="95000"/>
            </a:schemeClr>
          </a:solidFill>
          <a:ln>
            <a:noFill/>
          </a:ln>
        </p:spPr>
        <p:txBody>
          <a:bodyPr vert="horz" wrap="square" lIns="180000" tIns="36000" rIns="0" bIns="36000" rtlCol="0" anchor="ctr" anchorCtr="0">
            <a:noAutofit/>
          </a:bodyPr>
          <a:lstStyle>
            <a:lvl1pPr marL="0" indent="0" algn="l" defTabSz="1219170" rtl="0" eaLnBrk="1" latinLnBrk="0" hangingPunct="1">
              <a:spcBef>
                <a:spcPts val="0"/>
              </a:spcBef>
              <a:spcAft>
                <a:spcPts val="0"/>
              </a:spcAft>
              <a:buClr>
                <a:schemeClr val="tx2"/>
              </a:buClr>
              <a:buSzPct val="100000"/>
              <a:buFont typeface="+mj-lt"/>
              <a:buNone/>
              <a:defRPr sz="1200" kern="1200">
                <a:solidFill>
                  <a:schemeClr val="tx1"/>
                </a:solidFill>
                <a:latin typeface="+mn-lt"/>
                <a:ea typeface="+mn-ea"/>
                <a:cs typeface="+mn-cs"/>
              </a:defRPr>
            </a:lvl1pPr>
            <a:lvl2pPr marL="357542" indent="0" algn="l"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2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r>
              <a:rPr lang="en-US"/>
              <a:t>Jean-Marie</a:t>
            </a:r>
          </a:p>
        </p:txBody>
      </p:sp>
      <p:sp>
        <p:nvSpPr>
          <p:cNvPr id="28" name="Text Placeholder 19">
            <a:extLst>
              <a:ext uri="{FF2B5EF4-FFF2-40B4-BE49-F238E27FC236}">
                <a16:creationId xmlns:a16="http://schemas.microsoft.com/office/drawing/2014/main" id="{1AC32E90-0186-2FA5-B78E-21DDDB9223BF}"/>
              </a:ext>
            </a:extLst>
          </p:cNvPr>
          <p:cNvSpPr txBox="1">
            <a:spLocks/>
          </p:cNvSpPr>
          <p:nvPr/>
        </p:nvSpPr>
        <p:spPr>
          <a:xfrm>
            <a:off x="2260407" y="5164372"/>
            <a:ext cx="1814514" cy="1029179"/>
          </a:xfrm>
          <a:prstGeom prst="rect">
            <a:avLst/>
          </a:prstGeom>
          <a:solidFill>
            <a:schemeClr val="bg1">
              <a:lumMod val="95000"/>
            </a:schemeClr>
          </a:solidFill>
          <a:ln>
            <a:noFill/>
          </a:ln>
        </p:spPr>
        <p:txBody>
          <a:bodyPr vert="horz" wrap="square" lIns="180000" tIns="36000" rIns="0" bIns="36000" rtlCol="0" anchor="ctr" anchorCtr="0">
            <a:noAutofit/>
          </a:bodyPr>
          <a:lstStyle>
            <a:lvl1pPr marL="0" indent="0" algn="l" defTabSz="1219170" rtl="0" eaLnBrk="1" latinLnBrk="0" hangingPunct="1">
              <a:spcBef>
                <a:spcPts val="0"/>
              </a:spcBef>
              <a:spcAft>
                <a:spcPts val="0"/>
              </a:spcAft>
              <a:buClr>
                <a:schemeClr val="tx2"/>
              </a:buClr>
              <a:buSzPct val="100000"/>
              <a:buFont typeface="+mj-lt"/>
              <a:buNone/>
              <a:defRPr sz="1200" kern="1200">
                <a:solidFill>
                  <a:schemeClr val="tx1"/>
                </a:solidFill>
                <a:latin typeface="+mn-lt"/>
                <a:ea typeface="+mn-ea"/>
                <a:cs typeface="+mn-cs"/>
              </a:defRPr>
            </a:lvl1pPr>
            <a:lvl2pPr marL="357542" indent="0" algn="l"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2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r>
              <a:rPr lang="en-US"/>
              <a:t>Okwo-Bele</a:t>
            </a:r>
          </a:p>
        </p:txBody>
      </p:sp>
      <p:sp>
        <p:nvSpPr>
          <p:cNvPr id="29" name="Text Placeholder 20">
            <a:extLst>
              <a:ext uri="{FF2B5EF4-FFF2-40B4-BE49-F238E27FC236}">
                <a16:creationId xmlns:a16="http://schemas.microsoft.com/office/drawing/2014/main" id="{4E07DD01-3630-BBC6-F289-098571BE8114}"/>
              </a:ext>
            </a:extLst>
          </p:cNvPr>
          <p:cNvSpPr txBox="1">
            <a:spLocks/>
          </p:cNvSpPr>
          <p:nvPr/>
        </p:nvSpPr>
        <p:spPr>
          <a:xfrm>
            <a:off x="4163621" y="5166484"/>
            <a:ext cx="5775912" cy="1027337"/>
          </a:xfrm>
          <a:prstGeom prst="rect">
            <a:avLst/>
          </a:prstGeom>
          <a:solidFill>
            <a:schemeClr val="bg1">
              <a:lumMod val="95000"/>
            </a:schemeClr>
          </a:solidFill>
          <a:ln>
            <a:noFill/>
          </a:ln>
        </p:spPr>
        <p:txBody>
          <a:bodyPr vert="horz" wrap="square" lIns="180000" tIns="36000" rIns="0" bIns="36000" rtlCol="0" anchor="ctr" anchorCtr="0">
            <a:noAutofit/>
          </a:bodyPr>
          <a:lstStyle>
            <a:lvl1pPr marL="0" indent="0" algn="l" defTabSz="1219170" rtl="0" eaLnBrk="1" latinLnBrk="0" hangingPunct="1">
              <a:spcBef>
                <a:spcPts val="0"/>
              </a:spcBef>
              <a:spcAft>
                <a:spcPts val="0"/>
              </a:spcAft>
              <a:buClr>
                <a:schemeClr val="tx2"/>
              </a:buClr>
              <a:buSzPct val="100000"/>
              <a:buFont typeface="+mj-lt"/>
              <a:buNone/>
              <a:defRPr sz="1200" kern="1200">
                <a:solidFill>
                  <a:schemeClr val="tx1"/>
                </a:solidFill>
                <a:latin typeface="+mn-lt"/>
                <a:ea typeface="+mn-ea"/>
                <a:cs typeface="+mn-cs"/>
              </a:defRPr>
            </a:lvl1pPr>
            <a:lvl2pPr marL="357542" indent="0" algn="l"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2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r>
              <a:rPr lang="en-US"/>
              <a:t>Public Health Consultant. Former Director of the Vaccines and Immunization Department, WHO/Geneva.</a:t>
            </a:r>
          </a:p>
        </p:txBody>
      </p:sp>
      <p:sp>
        <p:nvSpPr>
          <p:cNvPr id="30" name="Text Placeholder 21">
            <a:extLst>
              <a:ext uri="{FF2B5EF4-FFF2-40B4-BE49-F238E27FC236}">
                <a16:creationId xmlns:a16="http://schemas.microsoft.com/office/drawing/2014/main" id="{6E6BBD7E-A803-8EBA-3A63-1C53CF6A765D}"/>
              </a:ext>
            </a:extLst>
          </p:cNvPr>
          <p:cNvSpPr txBox="1">
            <a:spLocks/>
          </p:cNvSpPr>
          <p:nvPr/>
        </p:nvSpPr>
        <p:spPr>
          <a:xfrm>
            <a:off x="10023476" y="5166484"/>
            <a:ext cx="1806576" cy="1027337"/>
          </a:xfrm>
          <a:prstGeom prst="rect">
            <a:avLst/>
          </a:prstGeom>
          <a:solidFill>
            <a:schemeClr val="bg1">
              <a:lumMod val="95000"/>
            </a:schemeClr>
          </a:solidFill>
          <a:ln>
            <a:noFill/>
          </a:ln>
        </p:spPr>
        <p:txBody>
          <a:bodyPr vert="horz" wrap="square" lIns="180000" tIns="36000" rIns="0" bIns="36000" rtlCol="0" anchor="ctr" anchorCtr="0">
            <a:noAutofit/>
          </a:bodyPr>
          <a:lstStyle>
            <a:lvl1pPr marL="0" indent="0" algn="l" defTabSz="1219170" rtl="0" eaLnBrk="1" latinLnBrk="0" hangingPunct="1">
              <a:spcBef>
                <a:spcPts val="0"/>
              </a:spcBef>
              <a:spcAft>
                <a:spcPts val="0"/>
              </a:spcAft>
              <a:buClr>
                <a:schemeClr val="tx2"/>
              </a:buClr>
              <a:buSzPct val="100000"/>
              <a:buFont typeface="+mj-lt"/>
              <a:buNone/>
              <a:defRPr sz="1200" kern="1200">
                <a:solidFill>
                  <a:schemeClr val="tx1"/>
                </a:solidFill>
                <a:latin typeface="+mn-lt"/>
                <a:ea typeface="+mn-ea"/>
                <a:cs typeface="+mn-cs"/>
              </a:defRPr>
            </a:lvl1pPr>
            <a:lvl2pPr marL="357542" indent="0" algn="l"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2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r>
              <a:rPr lang="en-US"/>
              <a:t>Switzerland</a:t>
            </a:r>
          </a:p>
        </p:txBody>
      </p:sp>
    </p:spTree>
    <p:extLst>
      <p:ext uri="{BB962C8B-B14F-4D97-AF65-F5344CB8AC3E}">
        <p14:creationId xmlns:p14="http://schemas.microsoft.com/office/powerpoint/2010/main" val="4239233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FF840-E497-6B87-5AD5-DA23FA11F328}"/>
              </a:ext>
            </a:extLst>
          </p:cNvPr>
          <p:cNvSpPr>
            <a:spLocks noGrp="1"/>
          </p:cNvSpPr>
          <p:nvPr>
            <p:ph type="title"/>
          </p:nvPr>
        </p:nvSpPr>
        <p:spPr/>
        <p:txBody>
          <a:bodyPr/>
          <a:lstStyle/>
          <a:p>
            <a:r>
              <a:rPr lang="en-US"/>
              <a:t>Speakers</a:t>
            </a:r>
          </a:p>
        </p:txBody>
      </p:sp>
      <p:pic>
        <p:nvPicPr>
          <p:cNvPr id="43" name="Picture 42" descr="A picture containing shape&#10;&#10;Description automatically generated">
            <a:hlinkClick r:id="rId3"/>
            <a:extLst>
              <a:ext uri="{FF2B5EF4-FFF2-40B4-BE49-F238E27FC236}">
                <a16:creationId xmlns:a16="http://schemas.microsoft.com/office/drawing/2014/main" id="{31480BC2-B65F-0A09-75CB-80DCA97A358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1953" b="87083"/>
          <a:stretch/>
        </p:blipFill>
        <p:spPr>
          <a:xfrm>
            <a:off x="8772525" y="-12026"/>
            <a:ext cx="3419475" cy="885825"/>
          </a:xfrm>
          <a:prstGeom prst="rect">
            <a:avLst/>
          </a:prstGeom>
        </p:spPr>
      </p:pic>
      <p:grpSp>
        <p:nvGrpSpPr>
          <p:cNvPr id="18" name="Group 17">
            <a:extLst>
              <a:ext uri="{FF2B5EF4-FFF2-40B4-BE49-F238E27FC236}">
                <a16:creationId xmlns:a16="http://schemas.microsoft.com/office/drawing/2014/main" id="{8AAEC92C-0183-F9DF-E2D5-03B54D9A06A1}"/>
              </a:ext>
            </a:extLst>
          </p:cNvPr>
          <p:cNvGrpSpPr/>
          <p:nvPr/>
        </p:nvGrpSpPr>
        <p:grpSpPr>
          <a:xfrm>
            <a:off x="361948" y="1082566"/>
            <a:ext cx="3705033" cy="660102"/>
            <a:chOff x="361948" y="1082566"/>
            <a:chExt cx="3705033" cy="660102"/>
          </a:xfrm>
        </p:grpSpPr>
        <p:sp>
          <p:nvSpPr>
            <p:cNvPr id="17" name="Rectangle 16">
              <a:extLst>
                <a:ext uri="{FF2B5EF4-FFF2-40B4-BE49-F238E27FC236}">
                  <a16:creationId xmlns:a16="http://schemas.microsoft.com/office/drawing/2014/main" id="{9C7A8A89-D2E1-EE4A-9720-08C010659C90}"/>
                </a:ext>
              </a:extLst>
            </p:cNvPr>
            <p:cNvSpPr/>
            <p:nvPr/>
          </p:nvSpPr>
          <p:spPr bwMode="auto">
            <a:xfrm>
              <a:off x="361948" y="1082566"/>
              <a:ext cx="3705033" cy="660102"/>
            </a:xfrm>
            <a:prstGeom prst="rect">
              <a:avLst/>
            </a:prstGeom>
            <a:solidFill>
              <a:schemeClr val="bg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en-US" sz="1600" kern="0" err="1">
                <a:solidFill>
                  <a:schemeClr val="tx1"/>
                </a:solidFill>
              </a:endParaRPr>
            </a:p>
          </p:txBody>
        </p:sp>
        <p:sp>
          <p:nvSpPr>
            <p:cNvPr id="15" name="Rectangle 14">
              <a:extLst>
                <a:ext uri="{FF2B5EF4-FFF2-40B4-BE49-F238E27FC236}">
                  <a16:creationId xmlns:a16="http://schemas.microsoft.com/office/drawing/2014/main" id="{BA5AEE6C-92AB-1BF2-CA99-B298585F8827}"/>
                </a:ext>
              </a:extLst>
            </p:cNvPr>
            <p:cNvSpPr/>
            <p:nvPr/>
          </p:nvSpPr>
          <p:spPr bwMode="auto">
            <a:xfrm>
              <a:off x="361948" y="1211027"/>
              <a:ext cx="1806576" cy="469584"/>
            </a:xfrm>
            <a:prstGeom prst="rect">
              <a:avLst/>
            </a:prstGeom>
            <a:solidFill>
              <a:schemeClr val="bg1">
                <a:lumMod val="9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126000" rIns="0" bIns="0" numCol="1" spcCol="0" rtlCol="0" fromWordArt="0" anchor="t" anchorCtr="0" forceAA="0" compatLnSpc="1">
              <a:prstTxWarp prst="textNoShape">
                <a:avLst/>
              </a:prstTxWarp>
              <a:noAutofit/>
            </a:bodyPr>
            <a:lstStyle/>
            <a:p>
              <a:pPr algn="ctr" eaLnBrk="0" fontAlgn="auto" hangingPunct="0">
                <a:spcBef>
                  <a:spcPts val="300"/>
                </a:spcBef>
                <a:spcAft>
                  <a:spcPts val="300"/>
                </a:spcAft>
                <a:buClr>
                  <a:schemeClr val="bg1"/>
                </a:buClr>
              </a:pPr>
              <a:r>
                <a:rPr lang="en-US" sz="1600" b="1">
                  <a:solidFill>
                    <a:schemeClr val="tx2"/>
                  </a:solidFill>
                </a:rPr>
                <a:t>Name</a:t>
              </a:r>
            </a:p>
          </p:txBody>
        </p:sp>
        <p:sp>
          <p:nvSpPr>
            <p:cNvPr id="16" name="Rectangle 15">
              <a:extLst>
                <a:ext uri="{FF2B5EF4-FFF2-40B4-BE49-F238E27FC236}">
                  <a16:creationId xmlns:a16="http://schemas.microsoft.com/office/drawing/2014/main" id="{1743FFEF-B757-ACEF-3881-10D280770CB6}"/>
                </a:ext>
              </a:extLst>
            </p:cNvPr>
            <p:cNvSpPr/>
            <p:nvPr/>
          </p:nvSpPr>
          <p:spPr bwMode="auto">
            <a:xfrm>
              <a:off x="2252467" y="1211027"/>
              <a:ext cx="1814514" cy="469584"/>
            </a:xfrm>
            <a:prstGeom prst="rect">
              <a:avLst/>
            </a:prstGeom>
            <a:solidFill>
              <a:schemeClr val="bg1">
                <a:lumMod val="9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126000" rIns="0" bIns="0" numCol="1" spcCol="0" rtlCol="0" fromWordArt="0" anchor="t" anchorCtr="0" forceAA="0" compatLnSpc="1">
              <a:prstTxWarp prst="textNoShape">
                <a:avLst/>
              </a:prstTxWarp>
              <a:noAutofit/>
            </a:bodyPr>
            <a:lstStyle/>
            <a:p>
              <a:pPr algn="ctr" eaLnBrk="0" fontAlgn="auto" hangingPunct="0">
                <a:spcBef>
                  <a:spcPts val="300"/>
                </a:spcBef>
                <a:spcAft>
                  <a:spcPts val="300"/>
                </a:spcAft>
                <a:buClr>
                  <a:schemeClr val="bg1"/>
                </a:buClr>
              </a:pPr>
              <a:r>
                <a:rPr lang="en-US" sz="1600" b="1">
                  <a:solidFill>
                    <a:schemeClr val="tx2"/>
                  </a:solidFill>
                </a:rPr>
                <a:t>Surname</a:t>
              </a:r>
            </a:p>
          </p:txBody>
        </p:sp>
      </p:grpSp>
      <p:sp>
        <p:nvSpPr>
          <p:cNvPr id="7" name="Rectangle 6">
            <a:hlinkClick r:id="rId5"/>
            <a:extLst>
              <a:ext uri="{FF2B5EF4-FFF2-40B4-BE49-F238E27FC236}">
                <a16:creationId xmlns:a16="http://schemas.microsoft.com/office/drawing/2014/main" id="{E3D707A8-B322-ABAA-226E-0C097513F107}"/>
              </a:ext>
            </a:extLst>
          </p:cNvPr>
          <p:cNvSpPr/>
          <p:nvPr/>
        </p:nvSpPr>
        <p:spPr bwMode="auto">
          <a:xfrm>
            <a:off x="10842758" y="6313508"/>
            <a:ext cx="330392" cy="439533"/>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en-US" sz="1600" kern="0" err="1">
              <a:solidFill>
                <a:schemeClr val="tx1"/>
              </a:solidFill>
            </a:endParaRPr>
          </a:p>
        </p:txBody>
      </p:sp>
      <p:sp>
        <p:nvSpPr>
          <p:cNvPr id="8" name="Rectangle 7">
            <a:hlinkClick r:id="rId6"/>
            <a:extLst>
              <a:ext uri="{FF2B5EF4-FFF2-40B4-BE49-F238E27FC236}">
                <a16:creationId xmlns:a16="http://schemas.microsoft.com/office/drawing/2014/main" id="{5F122395-C636-E9AE-E66F-2495132EC0B0}"/>
              </a:ext>
            </a:extLst>
          </p:cNvPr>
          <p:cNvSpPr/>
          <p:nvPr/>
        </p:nvSpPr>
        <p:spPr bwMode="auto">
          <a:xfrm>
            <a:off x="11173150" y="6332262"/>
            <a:ext cx="330392" cy="439533"/>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en-US" sz="1600" kern="0" err="1">
              <a:solidFill>
                <a:schemeClr val="tx1"/>
              </a:solidFill>
            </a:endParaRPr>
          </a:p>
        </p:txBody>
      </p:sp>
      <p:sp>
        <p:nvSpPr>
          <p:cNvPr id="9" name="Rectangle 8">
            <a:hlinkClick r:id="rId7"/>
            <a:extLst>
              <a:ext uri="{FF2B5EF4-FFF2-40B4-BE49-F238E27FC236}">
                <a16:creationId xmlns:a16="http://schemas.microsoft.com/office/drawing/2014/main" id="{022938FA-232A-0A1B-E4CF-2F2E45A0A5B3}"/>
              </a:ext>
            </a:extLst>
          </p:cNvPr>
          <p:cNvSpPr/>
          <p:nvPr/>
        </p:nvSpPr>
        <p:spPr bwMode="auto">
          <a:xfrm>
            <a:off x="11503542" y="6322885"/>
            <a:ext cx="330392" cy="439533"/>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en-US" sz="1600" kern="0" err="1">
              <a:solidFill>
                <a:schemeClr val="tx1"/>
              </a:solidFill>
            </a:endParaRPr>
          </a:p>
        </p:txBody>
      </p:sp>
      <p:sp>
        <p:nvSpPr>
          <p:cNvPr id="10" name="Text Placeholder 18">
            <a:extLst>
              <a:ext uri="{FF2B5EF4-FFF2-40B4-BE49-F238E27FC236}">
                <a16:creationId xmlns:a16="http://schemas.microsoft.com/office/drawing/2014/main" id="{3F6FEEB2-D428-F529-F399-73114236E62B}"/>
              </a:ext>
            </a:extLst>
          </p:cNvPr>
          <p:cNvSpPr txBox="1">
            <a:spLocks/>
          </p:cNvSpPr>
          <p:nvPr/>
        </p:nvSpPr>
        <p:spPr>
          <a:xfrm>
            <a:off x="375808" y="5066584"/>
            <a:ext cx="1793615" cy="1029179"/>
          </a:xfrm>
          <a:prstGeom prst="rect">
            <a:avLst/>
          </a:prstGeom>
          <a:solidFill>
            <a:schemeClr val="bg1">
              <a:lumMod val="95000"/>
            </a:schemeClr>
          </a:solidFill>
          <a:ln>
            <a:noFill/>
          </a:ln>
        </p:spPr>
        <p:txBody>
          <a:bodyPr vert="horz" wrap="square" lIns="180000" tIns="36000" rIns="0" bIns="36000" rtlCol="0" anchor="ctr" anchorCtr="0">
            <a:noAutofit/>
          </a:bodyPr>
          <a:lstStyle>
            <a:lvl1pPr marL="0" indent="0" algn="l" defTabSz="1219170" rtl="0" eaLnBrk="1" latinLnBrk="0" hangingPunct="1">
              <a:spcBef>
                <a:spcPts val="0"/>
              </a:spcBef>
              <a:spcAft>
                <a:spcPts val="0"/>
              </a:spcAft>
              <a:buClr>
                <a:schemeClr val="tx2"/>
              </a:buClr>
              <a:buSzPct val="100000"/>
              <a:buFont typeface="+mj-lt"/>
              <a:buNone/>
              <a:defRPr sz="1200" kern="1200">
                <a:solidFill>
                  <a:schemeClr val="tx1"/>
                </a:solidFill>
                <a:latin typeface="+mn-lt"/>
                <a:ea typeface="+mn-ea"/>
                <a:cs typeface="+mn-cs"/>
              </a:defRPr>
            </a:lvl1pPr>
            <a:lvl2pPr marL="357542" indent="0" algn="l"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2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r>
              <a:rPr lang="en-US"/>
              <a:t>Mariano</a:t>
            </a:r>
          </a:p>
        </p:txBody>
      </p:sp>
      <p:sp>
        <p:nvSpPr>
          <p:cNvPr id="11" name="Text Placeholder 19">
            <a:extLst>
              <a:ext uri="{FF2B5EF4-FFF2-40B4-BE49-F238E27FC236}">
                <a16:creationId xmlns:a16="http://schemas.microsoft.com/office/drawing/2014/main" id="{06EBCDB8-59A4-827E-F0F3-662DE1A09670}"/>
              </a:ext>
            </a:extLst>
          </p:cNvPr>
          <p:cNvSpPr txBox="1">
            <a:spLocks/>
          </p:cNvSpPr>
          <p:nvPr/>
        </p:nvSpPr>
        <p:spPr>
          <a:xfrm>
            <a:off x="2266327" y="5066584"/>
            <a:ext cx="1810442" cy="1029179"/>
          </a:xfrm>
          <a:prstGeom prst="rect">
            <a:avLst/>
          </a:prstGeom>
          <a:solidFill>
            <a:schemeClr val="bg1">
              <a:lumMod val="95000"/>
            </a:schemeClr>
          </a:solidFill>
          <a:ln>
            <a:noFill/>
          </a:ln>
        </p:spPr>
        <p:txBody>
          <a:bodyPr vert="horz" wrap="square" lIns="180000" tIns="36000" rIns="0" bIns="36000" rtlCol="0" anchor="ctr" anchorCtr="0">
            <a:noAutofit/>
          </a:bodyPr>
          <a:lstStyle>
            <a:lvl1pPr marL="0" indent="0" algn="l" defTabSz="1219170" rtl="0" eaLnBrk="1" latinLnBrk="0" hangingPunct="1">
              <a:spcBef>
                <a:spcPts val="0"/>
              </a:spcBef>
              <a:spcAft>
                <a:spcPts val="0"/>
              </a:spcAft>
              <a:buClr>
                <a:schemeClr val="tx2"/>
              </a:buClr>
              <a:buSzPct val="100000"/>
              <a:buFont typeface="+mj-lt"/>
              <a:buNone/>
              <a:defRPr sz="1200" kern="1200">
                <a:solidFill>
                  <a:schemeClr val="tx1"/>
                </a:solidFill>
                <a:latin typeface="+mn-lt"/>
                <a:ea typeface="+mn-ea"/>
                <a:cs typeface="+mn-cs"/>
              </a:defRPr>
            </a:lvl1pPr>
            <a:lvl2pPr marL="357542" indent="0" algn="l"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2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r>
              <a:rPr lang="en-US"/>
              <a:t> </a:t>
            </a:r>
            <a:r>
              <a:rPr lang="en-US" err="1"/>
              <a:t>Votta</a:t>
            </a:r>
            <a:endParaRPr lang="en-US"/>
          </a:p>
        </p:txBody>
      </p:sp>
      <p:sp>
        <p:nvSpPr>
          <p:cNvPr id="12" name="Text Placeholder 20">
            <a:extLst>
              <a:ext uri="{FF2B5EF4-FFF2-40B4-BE49-F238E27FC236}">
                <a16:creationId xmlns:a16="http://schemas.microsoft.com/office/drawing/2014/main" id="{B0860767-DF27-2976-7F32-C5FEF23B3AB1}"/>
              </a:ext>
            </a:extLst>
          </p:cNvPr>
          <p:cNvSpPr txBox="1">
            <a:spLocks/>
          </p:cNvSpPr>
          <p:nvPr/>
        </p:nvSpPr>
        <p:spPr>
          <a:xfrm>
            <a:off x="4169541" y="5068696"/>
            <a:ext cx="5762951" cy="1027337"/>
          </a:xfrm>
          <a:prstGeom prst="rect">
            <a:avLst/>
          </a:prstGeom>
          <a:solidFill>
            <a:schemeClr val="bg1">
              <a:lumMod val="95000"/>
            </a:schemeClr>
          </a:solidFill>
          <a:ln>
            <a:noFill/>
          </a:ln>
        </p:spPr>
        <p:txBody>
          <a:bodyPr vert="horz" wrap="square" lIns="180000" tIns="36000" rIns="0" bIns="36000" rtlCol="0" anchor="ctr" anchorCtr="0">
            <a:noAutofit/>
          </a:bodyPr>
          <a:lstStyle>
            <a:lvl1pPr marL="0" indent="0" algn="l" defTabSz="1219170" rtl="0" eaLnBrk="1" latinLnBrk="0" hangingPunct="1">
              <a:spcBef>
                <a:spcPts val="0"/>
              </a:spcBef>
              <a:spcAft>
                <a:spcPts val="0"/>
              </a:spcAft>
              <a:buClr>
                <a:schemeClr val="tx2"/>
              </a:buClr>
              <a:buSzPct val="100000"/>
              <a:buFont typeface="+mj-lt"/>
              <a:buNone/>
              <a:defRPr sz="1200" kern="1200">
                <a:solidFill>
                  <a:schemeClr val="tx1"/>
                </a:solidFill>
                <a:latin typeface="+mn-lt"/>
                <a:ea typeface="+mn-ea"/>
                <a:cs typeface="+mn-cs"/>
              </a:defRPr>
            </a:lvl1pPr>
            <a:lvl2pPr marL="357542" indent="0" algn="l"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2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r>
              <a:rPr lang="en-GB"/>
              <a:t>Responsible for EU Affairs at the Italian NGO Cittadinanzattiva and Director of its EU branch called “Active Citizenship Network” (ACN). </a:t>
            </a:r>
            <a:endParaRPr lang="en-US"/>
          </a:p>
        </p:txBody>
      </p:sp>
      <p:sp>
        <p:nvSpPr>
          <p:cNvPr id="13" name="Text Placeholder 21">
            <a:extLst>
              <a:ext uri="{FF2B5EF4-FFF2-40B4-BE49-F238E27FC236}">
                <a16:creationId xmlns:a16="http://schemas.microsoft.com/office/drawing/2014/main" id="{6DDAAC2A-6C23-37B4-5597-E92151AAEEBF}"/>
              </a:ext>
            </a:extLst>
          </p:cNvPr>
          <p:cNvSpPr txBox="1">
            <a:spLocks/>
          </p:cNvSpPr>
          <p:nvPr/>
        </p:nvSpPr>
        <p:spPr>
          <a:xfrm>
            <a:off x="10029396" y="5068696"/>
            <a:ext cx="1802522" cy="1027337"/>
          </a:xfrm>
          <a:prstGeom prst="rect">
            <a:avLst/>
          </a:prstGeom>
          <a:solidFill>
            <a:schemeClr val="bg1">
              <a:lumMod val="95000"/>
            </a:schemeClr>
          </a:solidFill>
          <a:ln>
            <a:noFill/>
          </a:ln>
        </p:spPr>
        <p:txBody>
          <a:bodyPr vert="horz" wrap="square" lIns="180000" tIns="36000" rIns="0" bIns="36000" rtlCol="0" anchor="ctr" anchorCtr="0">
            <a:noAutofit/>
          </a:bodyPr>
          <a:lstStyle>
            <a:lvl1pPr marL="0" indent="0" algn="l" defTabSz="1219170" rtl="0" eaLnBrk="1" latinLnBrk="0" hangingPunct="1">
              <a:spcBef>
                <a:spcPts val="0"/>
              </a:spcBef>
              <a:spcAft>
                <a:spcPts val="0"/>
              </a:spcAft>
              <a:buClr>
                <a:schemeClr val="tx2"/>
              </a:buClr>
              <a:buSzPct val="100000"/>
              <a:buFont typeface="+mj-lt"/>
              <a:buNone/>
              <a:defRPr sz="1200" kern="1200">
                <a:solidFill>
                  <a:schemeClr val="tx1"/>
                </a:solidFill>
                <a:latin typeface="+mn-lt"/>
                <a:ea typeface="+mn-ea"/>
                <a:cs typeface="+mn-cs"/>
              </a:defRPr>
            </a:lvl1pPr>
            <a:lvl2pPr marL="357542" indent="0" algn="l"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2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r>
              <a:rPr lang="en-US"/>
              <a:t>Italy</a:t>
            </a:r>
          </a:p>
        </p:txBody>
      </p:sp>
      <p:sp>
        <p:nvSpPr>
          <p:cNvPr id="14" name="Text Placeholder 18">
            <a:extLst>
              <a:ext uri="{FF2B5EF4-FFF2-40B4-BE49-F238E27FC236}">
                <a16:creationId xmlns:a16="http://schemas.microsoft.com/office/drawing/2014/main" id="{09D98F2F-455F-F54D-2D55-8F2234FFDAEC}"/>
              </a:ext>
            </a:extLst>
          </p:cNvPr>
          <p:cNvSpPr txBox="1">
            <a:spLocks/>
          </p:cNvSpPr>
          <p:nvPr/>
        </p:nvSpPr>
        <p:spPr>
          <a:xfrm>
            <a:off x="372893" y="3939030"/>
            <a:ext cx="1793615" cy="1029179"/>
          </a:xfrm>
          <a:prstGeom prst="rect">
            <a:avLst/>
          </a:prstGeom>
          <a:solidFill>
            <a:schemeClr val="bg1">
              <a:lumMod val="95000"/>
            </a:schemeClr>
          </a:solidFill>
          <a:ln>
            <a:noFill/>
          </a:ln>
        </p:spPr>
        <p:txBody>
          <a:bodyPr vert="horz" wrap="square" lIns="180000" tIns="36000" rIns="0" bIns="36000" rtlCol="0" anchor="ctr" anchorCtr="0">
            <a:noAutofit/>
          </a:bodyPr>
          <a:lstStyle>
            <a:lvl1pPr marL="0" indent="0" algn="l" defTabSz="1219170" rtl="0" eaLnBrk="1" latinLnBrk="0" hangingPunct="1">
              <a:spcBef>
                <a:spcPts val="0"/>
              </a:spcBef>
              <a:spcAft>
                <a:spcPts val="0"/>
              </a:spcAft>
              <a:buClr>
                <a:schemeClr val="tx2"/>
              </a:buClr>
              <a:buSzPct val="100000"/>
              <a:buFont typeface="+mj-lt"/>
              <a:buNone/>
              <a:defRPr sz="1200" kern="1200">
                <a:solidFill>
                  <a:schemeClr val="tx1"/>
                </a:solidFill>
                <a:latin typeface="+mn-lt"/>
                <a:ea typeface="+mn-ea"/>
                <a:cs typeface="+mn-cs"/>
              </a:defRPr>
            </a:lvl1pPr>
            <a:lvl2pPr marL="357542" indent="0" algn="l"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2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r>
              <a:rPr lang="en-US" err="1"/>
              <a:t>Gonçalo</a:t>
            </a:r>
            <a:endParaRPr lang="en-US"/>
          </a:p>
        </p:txBody>
      </p:sp>
      <p:sp>
        <p:nvSpPr>
          <p:cNvPr id="19" name="Text Placeholder 19">
            <a:extLst>
              <a:ext uri="{FF2B5EF4-FFF2-40B4-BE49-F238E27FC236}">
                <a16:creationId xmlns:a16="http://schemas.microsoft.com/office/drawing/2014/main" id="{E512E8C5-2401-4DDE-1B6E-9C9DBA2108DE}"/>
              </a:ext>
            </a:extLst>
          </p:cNvPr>
          <p:cNvSpPr txBox="1">
            <a:spLocks/>
          </p:cNvSpPr>
          <p:nvPr/>
        </p:nvSpPr>
        <p:spPr>
          <a:xfrm>
            <a:off x="2263412" y="3939030"/>
            <a:ext cx="1810442" cy="1029179"/>
          </a:xfrm>
          <a:prstGeom prst="rect">
            <a:avLst/>
          </a:prstGeom>
          <a:solidFill>
            <a:schemeClr val="bg1">
              <a:lumMod val="95000"/>
            </a:schemeClr>
          </a:solidFill>
          <a:ln>
            <a:noFill/>
          </a:ln>
        </p:spPr>
        <p:txBody>
          <a:bodyPr vert="horz" wrap="square" lIns="180000" tIns="36000" rIns="0" bIns="36000" rtlCol="0" anchor="ctr" anchorCtr="0">
            <a:noAutofit/>
          </a:bodyPr>
          <a:lstStyle>
            <a:lvl1pPr marL="0" indent="0" algn="l" defTabSz="1219170" rtl="0" eaLnBrk="1" latinLnBrk="0" hangingPunct="1">
              <a:spcBef>
                <a:spcPts val="0"/>
              </a:spcBef>
              <a:spcAft>
                <a:spcPts val="0"/>
              </a:spcAft>
              <a:buClr>
                <a:schemeClr val="tx2"/>
              </a:buClr>
              <a:buSzPct val="100000"/>
              <a:buFont typeface="+mj-lt"/>
              <a:buNone/>
              <a:defRPr sz="1200" kern="1200">
                <a:solidFill>
                  <a:schemeClr val="tx1"/>
                </a:solidFill>
                <a:latin typeface="+mn-lt"/>
                <a:ea typeface="+mn-ea"/>
                <a:cs typeface="+mn-cs"/>
              </a:defRPr>
            </a:lvl1pPr>
            <a:lvl2pPr marL="357542" indent="0" algn="l"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2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r>
              <a:rPr lang="en-US"/>
              <a:t> Sousa Pinto</a:t>
            </a:r>
          </a:p>
        </p:txBody>
      </p:sp>
      <p:sp>
        <p:nvSpPr>
          <p:cNvPr id="20" name="Text Placeholder 20">
            <a:extLst>
              <a:ext uri="{FF2B5EF4-FFF2-40B4-BE49-F238E27FC236}">
                <a16:creationId xmlns:a16="http://schemas.microsoft.com/office/drawing/2014/main" id="{F08021D5-56CE-60AC-6D8F-8BFCBCB65491}"/>
              </a:ext>
            </a:extLst>
          </p:cNvPr>
          <p:cNvSpPr txBox="1">
            <a:spLocks/>
          </p:cNvSpPr>
          <p:nvPr/>
        </p:nvSpPr>
        <p:spPr>
          <a:xfrm>
            <a:off x="4166626" y="3941142"/>
            <a:ext cx="5762951" cy="1027337"/>
          </a:xfrm>
          <a:prstGeom prst="rect">
            <a:avLst/>
          </a:prstGeom>
          <a:solidFill>
            <a:schemeClr val="bg1">
              <a:lumMod val="95000"/>
            </a:schemeClr>
          </a:solidFill>
          <a:ln>
            <a:noFill/>
          </a:ln>
        </p:spPr>
        <p:txBody>
          <a:bodyPr vert="horz" wrap="square" lIns="180000" tIns="36000" rIns="0" bIns="36000" rtlCol="0" anchor="ctr" anchorCtr="0">
            <a:noAutofit/>
          </a:bodyPr>
          <a:lstStyle>
            <a:lvl1pPr marL="0" indent="0" algn="l" defTabSz="1219170" rtl="0" eaLnBrk="1" latinLnBrk="0" hangingPunct="1">
              <a:spcBef>
                <a:spcPts val="0"/>
              </a:spcBef>
              <a:spcAft>
                <a:spcPts val="0"/>
              </a:spcAft>
              <a:buClr>
                <a:schemeClr val="tx2"/>
              </a:buClr>
              <a:buSzPct val="100000"/>
              <a:buFont typeface="+mj-lt"/>
              <a:buNone/>
              <a:defRPr sz="1200" kern="1200">
                <a:solidFill>
                  <a:schemeClr val="tx1"/>
                </a:solidFill>
                <a:latin typeface="+mn-lt"/>
                <a:ea typeface="+mn-ea"/>
                <a:cs typeface="+mn-cs"/>
              </a:defRPr>
            </a:lvl1pPr>
            <a:lvl2pPr marL="357542" indent="0" algn="l"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2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r>
              <a:rPr lang="en-US"/>
              <a:t>Lead for Practice Development and Transformation, International Pharmaceutical Federation (FIP).</a:t>
            </a:r>
          </a:p>
        </p:txBody>
      </p:sp>
      <p:sp>
        <p:nvSpPr>
          <p:cNvPr id="21" name="Text Placeholder 21">
            <a:extLst>
              <a:ext uri="{FF2B5EF4-FFF2-40B4-BE49-F238E27FC236}">
                <a16:creationId xmlns:a16="http://schemas.microsoft.com/office/drawing/2014/main" id="{C2C1D3E3-AB2B-F666-6962-050F0B8EB7F1}"/>
              </a:ext>
            </a:extLst>
          </p:cNvPr>
          <p:cNvSpPr txBox="1">
            <a:spLocks/>
          </p:cNvSpPr>
          <p:nvPr/>
        </p:nvSpPr>
        <p:spPr>
          <a:xfrm>
            <a:off x="10026481" y="3941142"/>
            <a:ext cx="1802522" cy="1027337"/>
          </a:xfrm>
          <a:prstGeom prst="rect">
            <a:avLst/>
          </a:prstGeom>
          <a:solidFill>
            <a:schemeClr val="bg1">
              <a:lumMod val="95000"/>
            </a:schemeClr>
          </a:solidFill>
          <a:ln>
            <a:noFill/>
          </a:ln>
        </p:spPr>
        <p:txBody>
          <a:bodyPr vert="horz" wrap="square" lIns="180000" tIns="36000" rIns="0" bIns="36000" rtlCol="0" anchor="ctr" anchorCtr="0">
            <a:noAutofit/>
          </a:bodyPr>
          <a:lstStyle>
            <a:lvl1pPr marL="0" indent="0" algn="l" defTabSz="1219170" rtl="0" eaLnBrk="1" latinLnBrk="0" hangingPunct="1">
              <a:spcBef>
                <a:spcPts val="0"/>
              </a:spcBef>
              <a:spcAft>
                <a:spcPts val="0"/>
              </a:spcAft>
              <a:buClr>
                <a:schemeClr val="tx2"/>
              </a:buClr>
              <a:buSzPct val="100000"/>
              <a:buFont typeface="+mj-lt"/>
              <a:buNone/>
              <a:defRPr sz="1200" kern="1200">
                <a:solidFill>
                  <a:schemeClr val="tx1"/>
                </a:solidFill>
                <a:latin typeface="+mn-lt"/>
                <a:ea typeface="+mn-ea"/>
                <a:cs typeface="+mn-cs"/>
              </a:defRPr>
            </a:lvl1pPr>
            <a:lvl2pPr marL="357542" indent="0" algn="l"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2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r>
              <a:rPr lang="en-US" dirty="0"/>
              <a:t>Netherlands</a:t>
            </a:r>
          </a:p>
        </p:txBody>
      </p:sp>
      <p:sp>
        <p:nvSpPr>
          <p:cNvPr id="22" name="Text Placeholder 18">
            <a:extLst>
              <a:ext uri="{FF2B5EF4-FFF2-40B4-BE49-F238E27FC236}">
                <a16:creationId xmlns:a16="http://schemas.microsoft.com/office/drawing/2014/main" id="{A62D7BCA-ED2D-859A-CB90-F6D32A52368D}"/>
              </a:ext>
            </a:extLst>
          </p:cNvPr>
          <p:cNvSpPr txBox="1">
            <a:spLocks/>
          </p:cNvSpPr>
          <p:nvPr/>
        </p:nvSpPr>
        <p:spPr>
          <a:xfrm>
            <a:off x="377824" y="2906012"/>
            <a:ext cx="1785769" cy="948211"/>
          </a:xfrm>
          <a:prstGeom prst="rect">
            <a:avLst/>
          </a:prstGeom>
          <a:solidFill>
            <a:schemeClr val="bg1">
              <a:lumMod val="95000"/>
            </a:schemeClr>
          </a:solidFill>
          <a:ln>
            <a:noFill/>
          </a:ln>
        </p:spPr>
        <p:txBody>
          <a:bodyPr vert="horz" wrap="square" lIns="180000" tIns="36000" rIns="0" bIns="36000" rtlCol="0" anchor="ctr" anchorCtr="0">
            <a:noAutofit/>
          </a:bodyPr>
          <a:lstStyle>
            <a:lvl1pPr marL="0" indent="0" algn="l" defTabSz="1219170" rtl="0" eaLnBrk="1" latinLnBrk="0" hangingPunct="1">
              <a:spcBef>
                <a:spcPts val="0"/>
              </a:spcBef>
              <a:spcAft>
                <a:spcPts val="0"/>
              </a:spcAft>
              <a:buClr>
                <a:schemeClr val="tx2"/>
              </a:buClr>
              <a:buSzPct val="100000"/>
              <a:buFont typeface="+mj-lt"/>
              <a:buNone/>
              <a:defRPr sz="1200" kern="1200">
                <a:solidFill>
                  <a:schemeClr val="tx1"/>
                </a:solidFill>
                <a:latin typeface="+mn-lt"/>
                <a:ea typeface="+mn-ea"/>
                <a:cs typeface="+mn-cs"/>
              </a:defRPr>
            </a:lvl1pPr>
            <a:lvl2pPr marL="357542" indent="0" algn="l"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2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r>
              <a:rPr lang="en-US"/>
              <a:t>Cédric James  </a:t>
            </a:r>
          </a:p>
        </p:txBody>
      </p:sp>
      <p:sp>
        <p:nvSpPr>
          <p:cNvPr id="26" name="Text Placeholder 19">
            <a:extLst>
              <a:ext uri="{FF2B5EF4-FFF2-40B4-BE49-F238E27FC236}">
                <a16:creationId xmlns:a16="http://schemas.microsoft.com/office/drawing/2014/main" id="{894B3B2D-82A4-70FD-5EA1-0D003F00E113}"/>
              </a:ext>
            </a:extLst>
          </p:cNvPr>
          <p:cNvSpPr txBox="1">
            <a:spLocks/>
          </p:cNvSpPr>
          <p:nvPr/>
        </p:nvSpPr>
        <p:spPr>
          <a:xfrm>
            <a:off x="2276281" y="2907484"/>
            <a:ext cx="1802522" cy="948211"/>
          </a:xfrm>
          <a:prstGeom prst="rect">
            <a:avLst/>
          </a:prstGeom>
          <a:solidFill>
            <a:schemeClr val="bg1">
              <a:lumMod val="95000"/>
            </a:schemeClr>
          </a:solidFill>
          <a:ln>
            <a:noFill/>
          </a:ln>
        </p:spPr>
        <p:txBody>
          <a:bodyPr vert="horz" wrap="square" lIns="180000" tIns="36000" rIns="0" bIns="36000" rtlCol="0" anchor="ctr" anchorCtr="0">
            <a:noAutofit/>
          </a:bodyPr>
          <a:lstStyle>
            <a:lvl1pPr marL="0" indent="0" algn="l" defTabSz="1219170" rtl="0" eaLnBrk="1" latinLnBrk="0" hangingPunct="1">
              <a:spcBef>
                <a:spcPts val="0"/>
              </a:spcBef>
              <a:spcAft>
                <a:spcPts val="0"/>
              </a:spcAft>
              <a:buClr>
                <a:schemeClr val="tx2"/>
              </a:buClr>
              <a:buSzPct val="100000"/>
              <a:buFont typeface="+mj-lt"/>
              <a:buNone/>
              <a:defRPr sz="1200" kern="1200">
                <a:solidFill>
                  <a:schemeClr val="tx1"/>
                </a:solidFill>
                <a:latin typeface="+mn-lt"/>
                <a:ea typeface="+mn-ea"/>
                <a:cs typeface="+mn-cs"/>
              </a:defRPr>
            </a:lvl1pPr>
            <a:lvl2pPr marL="357542" indent="0" algn="l"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2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r>
              <a:rPr lang="en-US"/>
              <a:t>Rutland</a:t>
            </a:r>
          </a:p>
        </p:txBody>
      </p:sp>
      <p:sp>
        <p:nvSpPr>
          <p:cNvPr id="28" name="Text Placeholder 20">
            <a:extLst>
              <a:ext uri="{FF2B5EF4-FFF2-40B4-BE49-F238E27FC236}">
                <a16:creationId xmlns:a16="http://schemas.microsoft.com/office/drawing/2014/main" id="{1962BB19-6361-A6BE-892E-E2388D3F8265}"/>
              </a:ext>
            </a:extLst>
          </p:cNvPr>
          <p:cNvSpPr txBox="1">
            <a:spLocks/>
          </p:cNvSpPr>
          <p:nvPr/>
        </p:nvSpPr>
        <p:spPr>
          <a:xfrm>
            <a:off x="4171557" y="2905955"/>
            <a:ext cx="5762951" cy="949089"/>
          </a:xfrm>
          <a:prstGeom prst="rect">
            <a:avLst/>
          </a:prstGeom>
          <a:solidFill>
            <a:schemeClr val="bg1">
              <a:lumMod val="95000"/>
            </a:schemeClr>
          </a:solidFill>
          <a:ln>
            <a:noFill/>
          </a:ln>
        </p:spPr>
        <p:txBody>
          <a:bodyPr vert="horz" wrap="square" lIns="180000" tIns="36000" rIns="0" bIns="36000" rtlCol="0" anchor="ctr" anchorCtr="0">
            <a:noAutofit/>
          </a:bodyPr>
          <a:lstStyle>
            <a:lvl1pPr marL="0" indent="0" algn="l" defTabSz="1219170" rtl="0" eaLnBrk="1" latinLnBrk="0" hangingPunct="1">
              <a:spcBef>
                <a:spcPts val="0"/>
              </a:spcBef>
              <a:spcAft>
                <a:spcPts val="0"/>
              </a:spcAft>
              <a:buClr>
                <a:schemeClr val="tx2"/>
              </a:buClr>
              <a:buSzPct val="100000"/>
              <a:buFont typeface="+mj-lt"/>
              <a:buNone/>
              <a:defRPr sz="1200" kern="1200">
                <a:solidFill>
                  <a:schemeClr val="tx1"/>
                </a:solidFill>
                <a:latin typeface="+mn-lt"/>
                <a:ea typeface="+mn-ea"/>
                <a:cs typeface="+mn-cs"/>
              </a:defRPr>
            </a:lvl1pPr>
            <a:lvl2pPr marL="357542" indent="0" algn="l"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2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r>
              <a:rPr lang="en-US"/>
              <a:t>Pulmonary and Critical Care Physician, National Spokesperson, American Lung Association , Rutland Medical Group, CEO and Medical Director, Medicine Deconstructed Productions, President.</a:t>
            </a:r>
            <a:endParaRPr lang="en-US">
              <a:highlight>
                <a:srgbClr val="FFFF00"/>
              </a:highlight>
            </a:endParaRPr>
          </a:p>
        </p:txBody>
      </p:sp>
      <p:sp>
        <p:nvSpPr>
          <p:cNvPr id="29" name="Text Placeholder 21">
            <a:extLst>
              <a:ext uri="{FF2B5EF4-FFF2-40B4-BE49-F238E27FC236}">
                <a16:creationId xmlns:a16="http://schemas.microsoft.com/office/drawing/2014/main" id="{C798FB24-BC3D-23B2-402E-CDFDE5253C4F}"/>
              </a:ext>
            </a:extLst>
          </p:cNvPr>
          <p:cNvSpPr txBox="1">
            <a:spLocks/>
          </p:cNvSpPr>
          <p:nvPr/>
        </p:nvSpPr>
        <p:spPr>
          <a:xfrm>
            <a:off x="10031412" y="2911722"/>
            <a:ext cx="1802522" cy="945776"/>
          </a:xfrm>
          <a:prstGeom prst="rect">
            <a:avLst/>
          </a:prstGeom>
          <a:solidFill>
            <a:schemeClr val="bg1">
              <a:lumMod val="95000"/>
            </a:schemeClr>
          </a:solidFill>
          <a:ln>
            <a:noFill/>
          </a:ln>
        </p:spPr>
        <p:txBody>
          <a:bodyPr vert="horz" wrap="square" lIns="180000" tIns="36000" rIns="0" bIns="36000" rtlCol="0" anchor="ctr" anchorCtr="0">
            <a:noAutofit/>
          </a:bodyPr>
          <a:lstStyle>
            <a:lvl1pPr marL="0" indent="0" algn="l" defTabSz="1219170" rtl="0" eaLnBrk="1" latinLnBrk="0" hangingPunct="1">
              <a:spcBef>
                <a:spcPts val="0"/>
              </a:spcBef>
              <a:spcAft>
                <a:spcPts val="0"/>
              </a:spcAft>
              <a:buClr>
                <a:schemeClr val="tx2"/>
              </a:buClr>
              <a:buSzPct val="100000"/>
              <a:buFont typeface="+mj-lt"/>
              <a:buNone/>
              <a:defRPr sz="1200" kern="1200">
                <a:solidFill>
                  <a:schemeClr val="tx1"/>
                </a:solidFill>
                <a:latin typeface="+mn-lt"/>
                <a:ea typeface="+mn-ea"/>
                <a:cs typeface="+mn-cs"/>
              </a:defRPr>
            </a:lvl1pPr>
            <a:lvl2pPr marL="357542" indent="0" algn="l"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2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r>
              <a:rPr lang="en-US"/>
              <a:t>USA</a:t>
            </a:r>
          </a:p>
        </p:txBody>
      </p:sp>
      <p:sp>
        <p:nvSpPr>
          <p:cNvPr id="30" name="Text Placeholder 18">
            <a:extLst>
              <a:ext uri="{FF2B5EF4-FFF2-40B4-BE49-F238E27FC236}">
                <a16:creationId xmlns:a16="http://schemas.microsoft.com/office/drawing/2014/main" id="{397310F3-104E-4CD3-57E1-404FBEF2037F}"/>
              </a:ext>
            </a:extLst>
          </p:cNvPr>
          <p:cNvSpPr txBox="1">
            <a:spLocks/>
          </p:cNvSpPr>
          <p:nvPr/>
        </p:nvSpPr>
        <p:spPr>
          <a:xfrm>
            <a:off x="361774" y="1786380"/>
            <a:ext cx="1801819" cy="1029179"/>
          </a:xfrm>
          <a:prstGeom prst="rect">
            <a:avLst/>
          </a:prstGeom>
          <a:solidFill>
            <a:schemeClr val="bg1">
              <a:lumMod val="95000"/>
            </a:schemeClr>
          </a:solidFill>
          <a:ln>
            <a:noFill/>
          </a:ln>
        </p:spPr>
        <p:txBody>
          <a:bodyPr vert="horz" wrap="square" lIns="180000" tIns="36000" rIns="0" bIns="36000" rtlCol="0" anchor="ctr" anchorCtr="0">
            <a:noAutofit/>
          </a:bodyPr>
          <a:lstStyle>
            <a:lvl1pPr marL="0" indent="0" algn="l" defTabSz="1219170" rtl="0" eaLnBrk="1" latinLnBrk="0" hangingPunct="1">
              <a:spcBef>
                <a:spcPts val="0"/>
              </a:spcBef>
              <a:spcAft>
                <a:spcPts val="0"/>
              </a:spcAft>
              <a:buClr>
                <a:schemeClr val="tx2"/>
              </a:buClr>
              <a:buSzPct val="100000"/>
              <a:buFont typeface="+mj-lt"/>
              <a:buNone/>
              <a:defRPr sz="1200" kern="1200">
                <a:solidFill>
                  <a:schemeClr val="tx1"/>
                </a:solidFill>
                <a:latin typeface="+mn-lt"/>
                <a:ea typeface="+mn-ea"/>
                <a:cs typeface="+mn-cs"/>
              </a:defRPr>
            </a:lvl1pPr>
            <a:lvl2pPr marL="357542" indent="0" algn="l"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2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r>
              <a:rPr lang="en-US"/>
              <a:t>Lois</a:t>
            </a:r>
          </a:p>
        </p:txBody>
      </p:sp>
      <p:sp>
        <p:nvSpPr>
          <p:cNvPr id="31" name="Text Placeholder 19">
            <a:extLst>
              <a:ext uri="{FF2B5EF4-FFF2-40B4-BE49-F238E27FC236}">
                <a16:creationId xmlns:a16="http://schemas.microsoft.com/office/drawing/2014/main" id="{8E5A2559-4CF8-453E-1C34-13599E71E8F1}"/>
              </a:ext>
            </a:extLst>
          </p:cNvPr>
          <p:cNvSpPr txBox="1">
            <a:spLocks/>
          </p:cNvSpPr>
          <p:nvPr/>
        </p:nvSpPr>
        <p:spPr>
          <a:xfrm>
            <a:off x="2252293" y="1786380"/>
            <a:ext cx="1814514" cy="1029179"/>
          </a:xfrm>
          <a:prstGeom prst="rect">
            <a:avLst/>
          </a:prstGeom>
          <a:solidFill>
            <a:schemeClr val="bg1">
              <a:lumMod val="95000"/>
            </a:schemeClr>
          </a:solidFill>
          <a:ln>
            <a:noFill/>
          </a:ln>
        </p:spPr>
        <p:txBody>
          <a:bodyPr vert="horz" wrap="square" lIns="180000" tIns="36000" rIns="0" bIns="36000" rtlCol="0" anchor="ctr" anchorCtr="0">
            <a:noAutofit/>
          </a:bodyPr>
          <a:lstStyle>
            <a:lvl1pPr marL="0" indent="0" algn="l" defTabSz="1219170" rtl="0" eaLnBrk="1" latinLnBrk="0" hangingPunct="1">
              <a:spcBef>
                <a:spcPts val="0"/>
              </a:spcBef>
              <a:spcAft>
                <a:spcPts val="0"/>
              </a:spcAft>
              <a:buClr>
                <a:schemeClr val="tx2"/>
              </a:buClr>
              <a:buSzPct val="100000"/>
              <a:buFont typeface="+mj-lt"/>
              <a:buNone/>
              <a:defRPr sz="1200" kern="1200">
                <a:solidFill>
                  <a:schemeClr val="tx1"/>
                </a:solidFill>
                <a:latin typeface="+mn-lt"/>
                <a:ea typeface="+mn-ea"/>
                <a:cs typeface="+mn-cs"/>
              </a:defRPr>
            </a:lvl1pPr>
            <a:lvl2pPr marL="357542" indent="0" algn="l"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2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r>
              <a:rPr lang="en-US"/>
              <a:t>Privor-Dumm</a:t>
            </a:r>
          </a:p>
        </p:txBody>
      </p:sp>
      <p:sp>
        <p:nvSpPr>
          <p:cNvPr id="32" name="Text Placeholder 20">
            <a:extLst>
              <a:ext uri="{FF2B5EF4-FFF2-40B4-BE49-F238E27FC236}">
                <a16:creationId xmlns:a16="http://schemas.microsoft.com/office/drawing/2014/main" id="{E0245ECB-69D7-5B0D-3EC9-75121A7D56D9}"/>
              </a:ext>
            </a:extLst>
          </p:cNvPr>
          <p:cNvSpPr txBox="1">
            <a:spLocks/>
          </p:cNvSpPr>
          <p:nvPr/>
        </p:nvSpPr>
        <p:spPr>
          <a:xfrm>
            <a:off x="4155507" y="1788492"/>
            <a:ext cx="5775912" cy="1027337"/>
          </a:xfrm>
          <a:prstGeom prst="rect">
            <a:avLst/>
          </a:prstGeom>
          <a:solidFill>
            <a:schemeClr val="bg1">
              <a:lumMod val="95000"/>
            </a:schemeClr>
          </a:solidFill>
          <a:ln>
            <a:noFill/>
          </a:ln>
        </p:spPr>
        <p:txBody>
          <a:bodyPr vert="horz" wrap="square" lIns="180000" tIns="36000" rIns="0" bIns="36000" rtlCol="0" anchor="ctr" anchorCtr="0">
            <a:noAutofit/>
          </a:bodyPr>
          <a:lstStyle>
            <a:lvl1pPr marL="0" indent="0" algn="l" defTabSz="1219170" rtl="0" eaLnBrk="1" latinLnBrk="0" hangingPunct="1">
              <a:spcBef>
                <a:spcPts val="0"/>
              </a:spcBef>
              <a:spcAft>
                <a:spcPts val="0"/>
              </a:spcAft>
              <a:buClr>
                <a:schemeClr val="tx2"/>
              </a:buClr>
              <a:buSzPct val="100000"/>
              <a:buFont typeface="+mj-lt"/>
              <a:buNone/>
              <a:defRPr sz="1200" kern="1200">
                <a:solidFill>
                  <a:schemeClr val="tx1"/>
                </a:solidFill>
                <a:latin typeface="+mn-lt"/>
                <a:ea typeface="+mn-ea"/>
                <a:cs typeface="+mn-cs"/>
              </a:defRPr>
            </a:lvl1pPr>
            <a:lvl2pPr marL="357542" indent="0" algn="l"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2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r>
              <a:rPr lang="en-US"/>
              <a:t>Director, Adult Vaccines &amp; Senior Advisor, Policy, Advocacy &amp; Communications, International Vaccine Access Center, Johns Hopkins Bloomberg School of Public Health.</a:t>
            </a:r>
          </a:p>
        </p:txBody>
      </p:sp>
      <p:sp>
        <p:nvSpPr>
          <p:cNvPr id="33" name="Text Placeholder 21">
            <a:extLst>
              <a:ext uri="{FF2B5EF4-FFF2-40B4-BE49-F238E27FC236}">
                <a16:creationId xmlns:a16="http://schemas.microsoft.com/office/drawing/2014/main" id="{3BC36D16-0371-EA42-20DC-1C197D5D3296}"/>
              </a:ext>
            </a:extLst>
          </p:cNvPr>
          <p:cNvSpPr txBox="1">
            <a:spLocks/>
          </p:cNvSpPr>
          <p:nvPr/>
        </p:nvSpPr>
        <p:spPr>
          <a:xfrm>
            <a:off x="10015362" y="1788492"/>
            <a:ext cx="1806576" cy="1027337"/>
          </a:xfrm>
          <a:prstGeom prst="rect">
            <a:avLst/>
          </a:prstGeom>
          <a:solidFill>
            <a:schemeClr val="bg1">
              <a:lumMod val="95000"/>
            </a:schemeClr>
          </a:solidFill>
          <a:ln>
            <a:noFill/>
          </a:ln>
        </p:spPr>
        <p:txBody>
          <a:bodyPr vert="horz" wrap="square" lIns="180000" tIns="36000" rIns="0" bIns="36000" rtlCol="0" anchor="ctr" anchorCtr="0">
            <a:noAutofit/>
          </a:bodyPr>
          <a:lstStyle>
            <a:lvl1pPr marL="0" indent="0" algn="l" defTabSz="1219170" rtl="0" eaLnBrk="1" latinLnBrk="0" hangingPunct="1">
              <a:spcBef>
                <a:spcPts val="0"/>
              </a:spcBef>
              <a:spcAft>
                <a:spcPts val="0"/>
              </a:spcAft>
              <a:buClr>
                <a:schemeClr val="tx2"/>
              </a:buClr>
              <a:buSzPct val="100000"/>
              <a:buFont typeface="+mj-lt"/>
              <a:buNone/>
              <a:defRPr sz="1200" kern="1200">
                <a:solidFill>
                  <a:schemeClr val="tx1"/>
                </a:solidFill>
                <a:latin typeface="+mn-lt"/>
                <a:ea typeface="+mn-ea"/>
                <a:cs typeface="+mn-cs"/>
              </a:defRPr>
            </a:lvl1pPr>
            <a:lvl2pPr marL="357542" indent="0" algn="l"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2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r>
              <a:rPr lang="en-US"/>
              <a:t>USA</a:t>
            </a:r>
          </a:p>
        </p:txBody>
      </p:sp>
    </p:spTree>
    <p:extLst>
      <p:ext uri="{BB962C8B-B14F-4D97-AF65-F5344CB8AC3E}">
        <p14:creationId xmlns:p14="http://schemas.microsoft.com/office/powerpoint/2010/main" val="627900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FF840-E497-6B87-5AD5-DA23FA11F328}"/>
              </a:ext>
            </a:extLst>
          </p:cNvPr>
          <p:cNvSpPr>
            <a:spLocks noGrp="1"/>
          </p:cNvSpPr>
          <p:nvPr>
            <p:ph type="title"/>
          </p:nvPr>
        </p:nvSpPr>
        <p:spPr/>
        <p:txBody>
          <a:bodyPr/>
          <a:lstStyle/>
          <a:p>
            <a:r>
              <a:rPr lang="en-US"/>
              <a:t>Speakers</a:t>
            </a:r>
          </a:p>
        </p:txBody>
      </p:sp>
      <p:pic>
        <p:nvPicPr>
          <p:cNvPr id="43" name="Picture 42" descr="A picture containing shape&#10;&#10;Description automatically generated">
            <a:hlinkClick r:id="rId3"/>
            <a:extLst>
              <a:ext uri="{FF2B5EF4-FFF2-40B4-BE49-F238E27FC236}">
                <a16:creationId xmlns:a16="http://schemas.microsoft.com/office/drawing/2014/main" id="{31480BC2-B65F-0A09-75CB-80DCA97A358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1953" b="87083"/>
          <a:stretch/>
        </p:blipFill>
        <p:spPr>
          <a:xfrm>
            <a:off x="8772525" y="-12026"/>
            <a:ext cx="3419475" cy="885825"/>
          </a:xfrm>
          <a:prstGeom prst="rect">
            <a:avLst/>
          </a:prstGeom>
        </p:spPr>
      </p:pic>
      <p:sp>
        <p:nvSpPr>
          <p:cNvPr id="3" name="Text Placeholder 18">
            <a:extLst>
              <a:ext uri="{FF2B5EF4-FFF2-40B4-BE49-F238E27FC236}">
                <a16:creationId xmlns:a16="http://schemas.microsoft.com/office/drawing/2014/main" id="{C396C1B1-B8EC-3957-4989-ABBE474C3643}"/>
              </a:ext>
            </a:extLst>
          </p:cNvPr>
          <p:cNvSpPr txBox="1">
            <a:spLocks/>
          </p:cNvSpPr>
          <p:nvPr/>
        </p:nvSpPr>
        <p:spPr>
          <a:xfrm>
            <a:off x="369886" y="2809316"/>
            <a:ext cx="1798638" cy="948211"/>
          </a:xfrm>
          <a:prstGeom prst="rect">
            <a:avLst/>
          </a:prstGeom>
          <a:solidFill>
            <a:schemeClr val="bg1">
              <a:lumMod val="95000"/>
            </a:schemeClr>
          </a:solidFill>
          <a:ln>
            <a:noFill/>
          </a:ln>
        </p:spPr>
        <p:txBody>
          <a:bodyPr vert="horz" wrap="square" lIns="180000" tIns="36000" rIns="0" bIns="36000" rtlCol="0" anchor="ctr" anchorCtr="0">
            <a:noAutofit/>
          </a:bodyPr>
          <a:lstStyle>
            <a:lvl1pPr marL="0" indent="0" algn="l" defTabSz="1219170" rtl="0" eaLnBrk="1" latinLnBrk="0" hangingPunct="1">
              <a:spcBef>
                <a:spcPts val="0"/>
              </a:spcBef>
              <a:spcAft>
                <a:spcPts val="0"/>
              </a:spcAft>
              <a:buClr>
                <a:schemeClr val="tx2"/>
              </a:buClr>
              <a:buSzPct val="100000"/>
              <a:buFont typeface="+mj-lt"/>
              <a:buNone/>
              <a:defRPr sz="1200" kern="1200">
                <a:solidFill>
                  <a:schemeClr val="tx1"/>
                </a:solidFill>
                <a:latin typeface="+mn-lt"/>
                <a:ea typeface="+mn-ea"/>
                <a:cs typeface="+mn-cs"/>
              </a:defRPr>
            </a:lvl1pPr>
            <a:lvl2pPr marL="357542" indent="0" algn="l"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2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r>
              <a:rPr lang="en-US"/>
              <a:t>Jayne </a:t>
            </a:r>
          </a:p>
        </p:txBody>
      </p:sp>
      <p:sp>
        <p:nvSpPr>
          <p:cNvPr id="4" name="Text Placeholder 19">
            <a:extLst>
              <a:ext uri="{FF2B5EF4-FFF2-40B4-BE49-F238E27FC236}">
                <a16:creationId xmlns:a16="http://schemas.microsoft.com/office/drawing/2014/main" id="{6E598F83-1373-906D-2DB3-5AF16B2EDBD8}"/>
              </a:ext>
            </a:extLst>
          </p:cNvPr>
          <p:cNvSpPr txBox="1">
            <a:spLocks/>
          </p:cNvSpPr>
          <p:nvPr/>
        </p:nvSpPr>
        <p:spPr>
          <a:xfrm>
            <a:off x="2268343" y="2810788"/>
            <a:ext cx="1802522" cy="948211"/>
          </a:xfrm>
          <a:prstGeom prst="rect">
            <a:avLst/>
          </a:prstGeom>
          <a:solidFill>
            <a:schemeClr val="bg1">
              <a:lumMod val="95000"/>
            </a:schemeClr>
          </a:solidFill>
          <a:ln>
            <a:noFill/>
          </a:ln>
        </p:spPr>
        <p:txBody>
          <a:bodyPr vert="horz" wrap="square" lIns="180000" tIns="36000" rIns="0" bIns="36000" rtlCol="0" anchor="ctr" anchorCtr="0">
            <a:noAutofit/>
          </a:bodyPr>
          <a:lstStyle>
            <a:lvl1pPr marL="0" indent="0" algn="l" defTabSz="1219170" rtl="0" eaLnBrk="1" latinLnBrk="0" hangingPunct="1">
              <a:spcBef>
                <a:spcPts val="0"/>
              </a:spcBef>
              <a:spcAft>
                <a:spcPts val="0"/>
              </a:spcAft>
              <a:buClr>
                <a:schemeClr val="tx2"/>
              </a:buClr>
              <a:buSzPct val="100000"/>
              <a:buFont typeface="+mj-lt"/>
              <a:buNone/>
              <a:defRPr sz="1200" kern="1200">
                <a:solidFill>
                  <a:schemeClr val="tx1"/>
                </a:solidFill>
                <a:latin typeface="+mn-lt"/>
                <a:ea typeface="+mn-ea"/>
                <a:cs typeface="+mn-cs"/>
              </a:defRPr>
            </a:lvl1pPr>
            <a:lvl2pPr marL="357542" indent="0" algn="l"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2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r>
              <a:rPr lang="en-US"/>
              <a:t>Woodside</a:t>
            </a:r>
          </a:p>
        </p:txBody>
      </p:sp>
      <p:sp>
        <p:nvSpPr>
          <p:cNvPr id="5" name="Text Placeholder 20">
            <a:extLst>
              <a:ext uri="{FF2B5EF4-FFF2-40B4-BE49-F238E27FC236}">
                <a16:creationId xmlns:a16="http://schemas.microsoft.com/office/drawing/2014/main" id="{98789670-A734-E67D-9992-028FC44D3B99}"/>
              </a:ext>
            </a:extLst>
          </p:cNvPr>
          <p:cNvSpPr txBox="1">
            <a:spLocks/>
          </p:cNvSpPr>
          <p:nvPr/>
        </p:nvSpPr>
        <p:spPr>
          <a:xfrm>
            <a:off x="4163619" y="2809259"/>
            <a:ext cx="5762951" cy="949089"/>
          </a:xfrm>
          <a:prstGeom prst="rect">
            <a:avLst/>
          </a:prstGeom>
          <a:solidFill>
            <a:schemeClr val="bg1">
              <a:lumMod val="95000"/>
            </a:schemeClr>
          </a:solidFill>
          <a:ln>
            <a:noFill/>
          </a:ln>
        </p:spPr>
        <p:txBody>
          <a:bodyPr vert="horz" wrap="square" lIns="180000" tIns="36000" rIns="0" bIns="36000" rtlCol="0" anchor="ctr" anchorCtr="0">
            <a:noAutofit/>
          </a:bodyPr>
          <a:lstStyle>
            <a:lvl1pPr marL="0" indent="0" algn="l" defTabSz="1219170" rtl="0" eaLnBrk="1" latinLnBrk="0" hangingPunct="1">
              <a:spcBef>
                <a:spcPts val="0"/>
              </a:spcBef>
              <a:spcAft>
                <a:spcPts val="0"/>
              </a:spcAft>
              <a:buClr>
                <a:schemeClr val="tx2"/>
              </a:buClr>
              <a:buSzPct val="100000"/>
              <a:buFont typeface="+mj-lt"/>
              <a:buNone/>
              <a:defRPr sz="1200" kern="1200">
                <a:solidFill>
                  <a:schemeClr val="tx1"/>
                </a:solidFill>
                <a:latin typeface="+mn-lt"/>
                <a:ea typeface="+mn-ea"/>
                <a:cs typeface="+mn-cs"/>
              </a:defRPr>
            </a:lvl1pPr>
            <a:lvl2pPr marL="357542" indent="0" algn="l"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2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r>
              <a:rPr lang="en-GB"/>
              <a:t>Professor of Human Nutrition within the </a:t>
            </a:r>
            <a:r>
              <a:rPr lang="en-GB" err="1"/>
              <a:t>Center</a:t>
            </a:r>
            <a:r>
              <a:rPr lang="en-GB"/>
              <a:t> for Public Health and the Institute for Global Food Security at Queen's University, Belfast. </a:t>
            </a:r>
            <a:endParaRPr lang="en-US"/>
          </a:p>
        </p:txBody>
      </p:sp>
      <p:sp>
        <p:nvSpPr>
          <p:cNvPr id="6" name="Text Placeholder 21">
            <a:extLst>
              <a:ext uri="{FF2B5EF4-FFF2-40B4-BE49-F238E27FC236}">
                <a16:creationId xmlns:a16="http://schemas.microsoft.com/office/drawing/2014/main" id="{86792060-EB3B-D132-ADE4-801121285C6B}"/>
              </a:ext>
            </a:extLst>
          </p:cNvPr>
          <p:cNvSpPr txBox="1">
            <a:spLocks/>
          </p:cNvSpPr>
          <p:nvPr/>
        </p:nvSpPr>
        <p:spPr>
          <a:xfrm>
            <a:off x="10023474" y="2815026"/>
            <a:ext cx="1802522" cy="945776"/>
          </a:xfrm>
          <a:prstGeom prst="rect">
            <a:avLst/>
          </a:prstGeom>
          <a:solidFill>
            <a:schemeClr val="bg1">
              <a:lumMod val="95000"/>
            </a:schemeClr>
          </a:solidFill>
          <a:ln>
            <a:noFill/>
          </a:ln>
        </p:spPr>
        <p:txBody>
          <a:bodyPr vert="horz" wrap="square" lIns="180000" tIns="36000" rIns="0" bIns="36000" rtlCol="0" anchor="ctr" anchorCtr="0">
            <a:noAutofit/>
          </a:bodyPr>
          <a:lstStyle>
            <a:lvl1pPr marL="0" indent="0" algn="l" defTabSz="1219170" rtl="0" eaLnBrk="1" latinLnBrk="0" hangingPunct="1">
              <a:spcBef>
                <a:spcPts val="0"/>
              </a:spcBef>
              <a:spcAft>
                <a:spcPts val="0"/>
              </a:spcAft>
              <a:buClr>
                <a:schemeClr val="tx2"/>
              </a:buClr>
              <a:buSzPct val="100000"/>
              <a:buFont typeface="+mj-lt"/>
              <a:buNone/>
              <a:defRPr sz="1200" kern="1200">
                <a:solidFill>
                  <a:schemeClr val="tx1"/>
                </a:solidFill>
                <a:latin typeface="+mn-lt"/>
                <a:ea typeface="+mn-ea"/>
                <a:cs typeface="+mn-cs"/>
              </a:defRPr>
            </a:lvl1pPr>
            <a:lvl2pPr marL="357542" indent="0" algn="l"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2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r>
              <a:rPr lang="en-US"/>
              <a:t>UK</a:t>
            </a:r>
          </a:p>
        </p:txBody>
      </p:sp>
      <p:grpSp>
        <p:nvGrpSpPr>
          <p:cNvPr id="18" name="Group 17">
            <a:extLst>
              <a:ext uri="{FF2B5EF4-FFF2-40B4-BE49-F238E27FC236}">
                <a16:creationId xmlns:a16="http://schemas.microsoft.com/office/drawing/2014/main" id="{8AAEC92C-0183-F9DF-E2D5-03B54D9A06A1}"/>
              </a:ext>
            </a:extLst>
          </p:cNvPr>
          <p:cNvGrpSpPr/>
          <p:nvPr/>
        </p:nvGrpSpPr>
        <p:grpSpPr>
          <a:xfrm>
            <a:off x="361948" y="1082566"/>
            <a:ext cx="3705033" cy="660102"/>
            <a:chOff x="361948" y="1082566"/>
            <a:chExt cx="3705033" cy="660102"/>
          </a:xfrm>
        </p:grpSpPr>
        <p:sp>
          <p:nvSpPr>
            <p:cNvPr id="17" name="Rectangle 16">
              <a:extLst>
                <a:ext uri="{FF2B5EF4-FFF2-40B4-BE49-F238E27FC236}">
                  <a16:creationId xmlns:a16="http://schemas.microsoft.com/office/drawing/2014/main" id="{9C7A8A89-D2E1-EE4A-9720-08C010659C90}"/>
                </a:ext>
              </a:extLst>
            </p:cNvPr>
            <p:cNvSpPr/>
            <p:nvPr/>
          </p:nvSpPr>
          <p:spPr bwMode="auto">
            <a:xfrm>
              <a:off x="361948" y="1082566"/>
              <a:ext cx="3705033" cy="660102"/>
            </a:xfrm>
            <a:prstGeom prst="rect">
              <a:avLst/>
            </a:prstGeom>
            <a:solidFill>
              <a:schemeClr val="bg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en-US" sz="1600" kern="0" err="1">
                <a:solidFill>
                  <a:schemeClr val="tx1"/>
                </a:solidFill>
              </a:endParaRPr>
            </a:p>
          </p:txBody>
        </p:sp>
        <p:sp>
          <p:nvSpPr>
            <p:cNvPr id="15" name="Rectangle 14">
              <a:extLst>
                <a:ext uri="{FF2B5EF4-FFF2-40B4-BE49-F238E27FC236}">
                  <a16:creationId xmlns:a16="http://schemas.microsoft.com/office/drawing/2014/main" id="{BA5AEE6C-92AB-1BF2-CA99-B298585F8827}"/>
                </a:ext>
              </a:extLst>
            </p:cNvPr>
            <p:cNvSpPr/>
            <p:nvPr/>
          </p:nvSpPr>
          <p:spPr bwMode="auto">
            <a:xfrm>
              <a:off x="361948" y="1211027"/>
              <a:ext cx="1806576" cy="469584"/>
            </a:xfrm>
            <a:prstGeom prst="rect">
              <a:avLst/>
            </a:prstGeom>
            <a:solidFill>
              <a:schemeClr val="bg1">
                <a:lumMod val="9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126000" rIns="0" bIns="0" numCol="1" spcCol="0" rtlCol="0" fromWordArt="0" anchor="t" anchorCtr="0" forceAA="0" compatLnSpc="1">
              <a:prstTxWarp prst="textNoShape">
                <a:avLst/>
              </a:prstTxWarp>
              <a:noAutofit/>
            </a:bodyPr>
            <a:lstStyle/>
            <a:p>
              <a:pPr algn="ctr" eaLnBrk="0" fontAlgn="auto" hangingPunct="0">
                <a:spcBef>
                  <a:spcPts val="300"/>
                </a:spcBef>
                <a:spcAft>
                  <a:spcPts val="300"/>
                </a:spcAft>
                <a:buClr>
                  <a:schemeClr val="bg1"/>
                </a:buClr>
              </a:pPr>
              <a:r>
                <a:rPr lang="en-US" sz="1600" b="1">
                  <a:solidFill>
                    <a:schemeClr val="tx2"/>
                  </a:solidFill>
                </a:rPr>
                <a:t>Name</a:t>
              </a:r>
            </a:p>
          </p:txBody>
        </p:sp>
        <p:sp>
          <p:nvSpPr>
            <p:cNvPr id="16" name="Rectangle 15">
              <a:extLst>
                <a:ext uri="{FF2B5EF4-FFF2-40B4-BE49-F238E27FC236}">
                  <a16:creationId xmlns:a16="http://schemas.microsoft.com/office/drawing/2014/main" id="{1743FFEF-B757-ACEF-3881-10D280770CB6}"/>
                </a:ext>
              </a:extLst>
            </p:cNvPr>
            <p:cNvSpPr/>
            <p:nvPr/>
          </p:nvSpPr>
          <p:spPr bwMode="auto">
            <a:xfrm>
              <a:off x="2252467" y="1211027"/>
              <a:ext cx="1814514" cy="469584"/>
            </a:xfrm>
            <a:prstGeom prst="rect">
              <a:avLst/>
            </a:prstGeom>
            <a:solidFill>
              <a:schemeClr val="bg1">
                <a:lumMod val="9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126000" rIns="0" bIns="0" numCol="1" spcCol="0" rtlCol="0" fromWordArt="0" anchor="t" anchorCtr="0" forceAA="0" compatLnSpc="1">
              <a:prstTxWarp prst="textNoShape">
                <a:avLst/>
              </a:prstTxWarp>
              <a:noAutofit/>
            </a:bodyPr>
            <a:lstStyle/>
            <a:p>
              <a:pPr algn="ctr" eaLnBrk="0" fontAlgn="auto" hangingPunct="0">
                <a:spcBef>
                  <a:spcPts val="300"/>
                </a:spcBef>
                <a:spcAft>
                  <a:spcPts val="300"/>
                </a:spcAft>
                <a:buClr>
                  <a:schemeClr val="bg1"/>
                </a:buClr>
              </a:pPr>
              <a:r>
                <a:rPr lang="en-US" sz="1600" b="1">
                  <a:solidFill>
                    <a:schemeClr val="tx2"/>
                  </a:solidFill>
                </a:rPr>
                <a:t>Surname</a:t>
              </a:r>
            </a:p>
          </p:txBody>
        </p:sp>
      </p:grpSp>
      <p:sp>
        <p:nvSpPr>
          <p:cNvPr id="7" name="Rectangle 6">
            <a:hlinkClick r:id="rId5"/>
            <a:extLst>
              <a:ext uri="{FF2B5EF4-FFF2-40B4-BE49-F238E27FC236}">
                <a16:creationId xmlns:a16="http://schemas.microsoft.com/office/drawing/2014/main" id="{E3D707A8-B322-ABAA-226E-0C097513F107}"/>
              </a:ext>
            </a:extLst>
          </p:cNvPr>
          <p:cNvSpPr/>
          <p:nvPr/>
        </p:nvSpPr>
        <p:spPr bwMode="auto">
          <a:xfrm>
            <a:off x="10842758" y="6313508"/>
            <a:ext cx="330392" cy="439533"/>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en-US" sz="1600" kern="0" err="1">
              <a:solidFill>
                <a:schemeClr val="tx1"/>
              </a:solidFill>
            </a:endParaRPr>
          </a:p>
        </p:txBody>
      </p:sp>
      <p:sp>
        <p:nvSpPr>
          <p:cNvPr id="8" name="Rectangle 7">
            <a:hlinkClick r:id="rId6"/>
            <a:extLst>
              <a:ext uri="{FF2B5EF4-FFF2-40B4-BE49-F238E27FC236}">
                <a16:creationId xmlns:a16="http://schemas.microsoft.com/office/drawing/2014/main" id="{5F122395-C636-E9AE-E66F-2495132EC0B0}"/>
              </a:ext>
            </a:extLst>
          </p:cNvPr>
          <p:cNvSpPr/>
          <p:nvPr/>
        </p:nvSpPr>
        <p:spPr bwMode="auto">
          <a:xfrm>
            <a:off x="11173150" y="6332262"/>
            <a:ext cx="330392" cy="439533"/>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en-US" sz="1600" kern="0" err="1">
              <a:solidFill>
                <a:schemeClr val="tx1"/>
              </a:solidFill>
            </a:endParaRPr>
          </a:p>
        </p:txBody>
      </p:sp>
      <p:sp>
        <p:nvSpPr>
          <p:cNvPr id="9" name="Rectangle 8">
            <a:hlinkClick r:id="rId7"/>
            <a:extLst>
              <a:ext uri="{FF2B5EF4-FFF2-40B4-BE49-F238E27FC236}">
                <a16:creationId xmlns:a16="http://schemas.microsoft.com/office/drawing/2014/main" id="{022938FA-232A-0A1B-E4CF-2F2E45A0A5B3}"/>
              </a:ext>
            </a:extLst>
          </p:cNvPr>
          <p:cNvSpPr/>
          <p:nvPr/>
        </p:nvSpPr>
        <p:spPr bwMode="auto">
          <a:xfrm>
            <a:off x="11503542" y="6322885"/>
            <a:ext cx="330392" cy="439533"/>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en-US" sz="1600" kern="0" err="1">
              <a:solidFill>
                <a:schemeClr val="tx1"/>
              </a:solidFill>
            </a:endParaRPr>
          </a:p>
        </p:txBody>
      </p:sp>
      <p:sp>
        <p:nvSpPr>
          <p:cNvPr id="22" name="Text Placeholder 18">
            <a:extLst>
              <a:ext uri="{FF2B5EF4-FFF2-40B4-BE49-F238E27FC236}">
                <a16:creationId xmlns:a16="http://schemas.microsoft.com/office/drawing/2014/main" id="{4CCB451E-F564-CF6C-9C81-DF41DE7750A6}"/>
              </a:ext>
            </a:extLst>
          </p:cNvPr>
          <p:cNvSpPr txBox="1">
            <a:spLocks/>
          </p:cNvSpPr>
          <p:nvPr/>
        </p:nvSpPr>
        <p:spPr>
          <a:xfrm>
            <a:off x="369886" y="1772977"/>
            <a:ext cx="1798638" cy="948211"/>
          </a:xfrm>
          <a:prstGeom prst="rect">
            <a:avLst/>
          </a:prstGeom>
          <a:solidFill>
            <a:schemeClr val="bg1">
              <a:lumMod val="95000"/>
            </a:schemeClr>
          </a:solidFill>
          <a:ln>
            <a:noFill/>
          </a:ln>
        </p:spPr>
        <p:txBody>
          <a:bodyPr vert="horz" wrap="square" lIns="180000" tIns="36000" rIns="0" bIns="36000" rtlCol="0" anchor="ctr" anchorCtr="0">
            <a:noAutofit/>
          </a:bodyPr>
          <a:lstStyle>
            <a:lvl1pPr marL="0" indent="0" algn="l" defTabSz="1219170" rtl="0" eaLnBrk="1" latinLnBrk="0" hangingPunct="1">
              <a:spcBef>
                <a:spcPts val="0"/>
              </a:spcBef>
              <a:spcAft>
                <a:spcPts val="0"/>
              </a:spcAft>
              <a:buClr>
                <a:schemeClr val="tx2"/>
              </a:buClr>
              <a:buSzPct val="100000"/>
              <a:buFont typeface="+mj-lt"/>
              <a:buNone/>
              <a:defRPr sz="1200" kern="1200">
                <a:solidFill>
                  <a:schemeClr val="tx1"/>
                </a:solidFill>
                <a:latin typeface="+mn-lt"/>
                <a:ea typeface="+mn-ea"/>
                <a:cs typeface="+mn-cs"/>
              </a:defRPr>
            </a:lvl1pPr>
            <a:lvl2pPr marL="357542" indent="0" algn="l"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2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r>
              <a:rPr lang="en-US"/>
              <a:t>Todd</a:t>
            </a:r>
          </a:p>
        </p:txBody>
      </p:sp>
      <p:sp>
        <p:nvSpPr>
          <p:cNvPr id="26" name="Text Placeholder 19">
            <a:extLst>
              <a:ext uri="{FF2B5EF4-FFF2-40B4-BE49-F238E27FC236}">
                <a16:creationId xmlns:a16="http://schemas.microsoft.com/office/drawing/2014/main" id="{430F4AB9-641D-A9CC-2EF4-C0B309D0950C}"/>
              </a:ext>
            </a:extLst>
          </p:cNvPr>
          <p:cNvSpPr txBox="1">
            <a:spLocks/>
          </p:cNvSpPr>
          <p:nvPr/>
        </p:nvSpPr>
        <p:spPr>
          <a:xfrm>
            <a:off x="2268343" y="1774449"/>
            <a:ext cx="1802522" cy="948211"/>
          </a:xfrm>
          <a:prstGeom prst="rect">
            <a:avLst/>
          </a:prstGeom>
          <a:solidFill>
            <a:schemeClr val="bg1">
              <a:lumMod val="95000"/>
            </a:schemeClr>
          </a:solidFill>
          <a:ln>
            <a:noFill/>
          </a:ln>
        </p:spPr>
        <p:txBody>
          <a:bodyPr vert="horz" wrap="square" lIns="180000" tIns="36000" rIns="0" bIns="36000" rtlCol="0" anchor="ctr" anchorCtr="0">
            <a:noAutofit/>
          </a:bodyPr>
          <a:lstStyle>
            <a:lvl1pPr marL="0" indent="0" algn="l" defTabSz="1219170" rtl="0" eaLnBrk="1" latinLnBrk="0" hangingPunct="1">
              <a:spcBef>
                <a:spcPts val="0"/>
              </a:spcBef>
              <a:spcAft>
                <a:spcPts val="0"/>
              </a:spcAft>
              <a:buClr>
                <a:schemeClr val="tx2"/>
              </a:buClr>
              <a:buSzPct val="100000"/>
              <a:buFont typeface="+mj-lt"/>
              <a:buNone/>
              <a:defRPr sz="1200" kern="1200">
                <a:solidFill>
                  <a:schemeClr val="tx1"/>
                </a:solidFill>
                <a:latin typeface="+mn-lt"/>
                <a:ea typeface="+mn-ea"/>
                <a:cs typeface="+mn-cs"/>
              </a:defRPr>
            </a:lvl1pPr>
            <a:lvl2pPr marL="357542" indent="0" algn="l"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2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r>
              <a:rPr lang="en-US"/>
              <a:t>Wolynn</a:t>
            </a:r>
          </a:p>
        </p:txBody>
      </p:sp>
      <p:sp>
        <p:nvSpPr>
          <p:cNvPr id="28" name="Text Placeholder 20">
            <a:extLst>
              <a:ext uri="{FF2B5EF4-FFF2-40B4-BE49-F238E27FC236}">
                <a16:creationId xmlns:a16="http://schemas.microsoft.com/office/drawing/2014/main" id="{CF024498-61F5-FA3D-B151-E774BCCC8B02}"/>
              </a:ext>
            </a:extLst>
          </p:cNvPr>
          <p:cNvSpPr txBox="1">
            <a:spLocks/>
          </p:cNvSpPr>
          <p:nvPr/>
        </p:nvSpPr>
        <p:spPr>
          <a:xfrm>
            <a:off x="4163619" y="1772920"/>
            <a:ext cx="5762951" cy="949089"/>
          </a:xfrm>
          <a:prstGeom prst="rect">
            <a:avLst/>
          </a:prstGeom>
          <a:solidFill>
            <a:schemeClr val="bg1">
              <a:lumMod val="95000"/>
            </a:schemeClr>
          </a:solidFill>
          <a:ln>
            <a:noFill/>
          </a:ln>
        </p:spPr>
        <p:txBody>
          <a:bodyPr vert="horz" wrap="square" lIns="180000" tIns="36000" rIns="0" bIns="36000" rtlCol="0" anchor="ctr" anchorCtr="0">
            <a:noAutofit/>
          </a:bodyPr>
          <a:lstStyle>
            <a:lvl1pPr marL="0" indent="0" algn="l" defTabSz="1219170" rtl="0" eaLnBrk="1" latinLnBrk="0" hangingPunct="1">
              <a:spcBef>
                <a:spcPts val="0"/>
              </a:spcBef>
              <a:spcAft>
                <a:spcPts val="0"/>
              </a:spcAft>
              <a:buClr>
                <a:schemeClr val="tx2"/>
              </a:buClr>
              <a:buSzPct val="100000"/>
              <a:buFont typeface="+mj-lt"/>
              <a:buNone/>
              <a:defRPr sz="1200" kern="1200">
                <a:solidFill>
                  <a:schemeClr val="tx1"/>
                </a:solidFill>
                <a:latin typeface="+mn-lt"/>
                <a:ea typeface="+mn-ea"/>
                <a:cs typeface="+mn-cs"/>
              </a:defRPr>
            </a:lvl1pPr>
            <a:lvl2pPr marL="357542" indent="0" algn="l"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2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r>
              <a:rPr lang="en-US"/>
              <a:t>Pediatric Associates – Vice President – Medical Affairs</a:t>
            </a:r>
          </a:p>
          <a:p>
            <a:r>
              <a:rPr lang="en-US"/>
              <a:t>Kids Plus Pediatrics - Cofounder</a:t>
            </a:r>
          </a:p>
          <a:p>
            <a:r>
              <a:rPr lang="en-US"/>
              <a:t>Senior Advisor to the Public Good Projects and Shots Heard Round the World</a:t>
            </a:r>
          </a:p>
          <a:p>
            <a:r>
              <a:rPr lang="en-US"/>
              <a:t>New York.</a:t>
            </a:r>
            <a:endParaRPr lang="en-US">
              <a:highlight>
                <a:srgbClr val="FFFF00"/>
              </a:highlight>
            </a:endParaRPr>
          </a:p>
        </p:txBody>
      </p:sp>
      <p:sp>
        <p:nvSpPr>
          <p:cNvPr id="29" name="Text Placeholder 21">
            <a:extLst>
              <a:ext uri="{FF2B5EF4-FFF2-40B4-BE49-F238E27FC236}">
                <a16:creationId xmlns:a16="http://schemas.microsoft.com/office/drawing/2014/main" id="{DAEBCEA7-16C6-6964-8891-BF36CEE1365D}"/>
              </a:ext>
            </a:extLst>
          </p:cNvPr>
          <p:cNvSpPr txBox="1">
            <a:spLocks/>
          </p:cNvSpPr>
          <p:nvPr/>
        </p:nvSpPr>
        <p:spPr>
          <a:xfrm>
            <a:off x="10023474" y="1778687"/>
            <a:ext cx="1802522" cy="945776"/>
          </a:xfrm>
          <a:prstGeom prst="rect">
            <a:avLst/>
          </a:prstGeom>
          <a:solidFill>
            <a:schemeClr val="bg1">
              <a:lumMod val="95000"/>
            </a:schemeClr>
          </a:solidFill>
          <a:ln>
            <a:noFill/>
          </a:ln>
        </p:spPr>
        <p:txBody>
          <a:bodyPr vert="horz" wrap="square" lIns="180000" tIns="36000" rIns="0" bIns="36000" rtlCol="0" anchor="ctr" anchorCtr="0">
            <a:noAutofit/>
          </a:bodyPr>
          <a:lstStyle>
            <a:lvl1pPr marL="0" indent="0" algn="l" defTabSz="1219170" rtl="0" eaLnBrk="1" latinLnBrk="0" hangingPunct="1">
              <a:spcBef>
                <a:spcPts val="0"/>
              </a:spcBef>
              <a:spcAft>
                <a:spcPts val="0"/>
              </a:spcAft>
              <a:buClr>
                <a:schemeClr val="tx2"/>
              </a:buClr>
              <a:buSzPct val="100000"/>
              <a:buFont typeface="+mj-lt"/>
              <a:buNone/>
              <a:defRPr sz="1200" kern="1200">
                <a:solidFill>
                  <a:schemeClr val="tx1"/>
                </a:solidFill>
                <a:latin typeface="+mn-lt"/>
                <a:ea typeface="+mn-ea"/>
                <a:cs typeface="+mn-cs"/>
              </a:defRPr>
            </a:lvl1pPr>
            <a:lvl2pPr marL="357542" indent="0" algn="l"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2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r>
              <a:rPr lang="en-US"/>
              <a:t>USA</a:t>
            </a:r>
          </a:p>
        </p:txBody>
      </p:sp>
    </p:spTree>
    <p:extLst>
      <p:ext uri="{BB962C8B-B14F-4D97-AF65-F5344CB8AC3E}">
        <p14:creationId xmlns:p14="http://schemas.microsoft.com/office/powerpoint/2010/main" val="3489111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B87CB05B-E81F-8D5F-640F-CDC6A324E541}"/>
              </a:ext>
            </a:extLst>
          </p:cNvPr>
          <p:cNvSpPr>
            <a:spLocks noGrp="1"/>
          </p:cNvSpPr>
          <p:nvPr>
            <p:ph type="body" sz="quarter" idx="23"/>
          </p:nvPr>
        </p:nvSpPr>
        <p:spPr>
          <a:xfrm>
            <a:off x="365124" y="1010959"/>
            <a:ext cx="11460163" cy="4460113"/>
          </a:xfrm>
        </p:spPr>
        <p:txBody>
          <a:bodyPr/>
          <a:lstStyle/>
          <a:p>
            <a:pPr marL="0" indent="0">
              <a:buNone/>
            </a:pPr>
            <a:r>
              <a:rPr lang="en-GB" sz="1400" b="1">
                <a:effectLst/>
              </a:rPr>
              <a:t>Adverse events reporting:</a:t>
            </a:r>
          </a:p>
          <a:p>
            <a:pPr marL="0" indent="0">
              <a:buNone/>
            </a:pPr>
            <a:r>
              <a:rPr lang="en-GB" sz="1400">
                <a:solidFill>
                  <a:srgbClr val="3F3F3F"/>
                </a:solidFill>
                <a:effectLst/>
                <a:latin typeface="Helvetica" pitchFamily="2" charset="0"/>
              </a:rPr>
              <a:t>For Healthcare Professionals (physicians and pharmacist) in Belgium, please report adverse events to the Belgium Centre for Pharmacovigilance for medicines for Human use of the Federal Agency for Medicines and Health Products via adr@afmps.be or via www.notifieruneffetindesirable.be or to GlaxoSmithKline Pharmaceuticals </a:t>
            </a:r>
            <a:r>
              <a:rPr lang="en-GB" sz="1400" err="1">
                <a:solidFill>
                  <a:srgbClr val="3F3F3F"/>
                </a:solidFill>
                <a:effectLst/>
                <a:latin typeface="Helvetica" pitchFamily="2" charset="0"/>
              </a:rPr>
              <a:t>s.a.</a:t>
            </a:r>
            <a:r>
              <a:rPr lang="en-GB" sz="1400">
                <a:solidFill>
                  <a:srgbClr val="3F3F3F"/>
                </a:solidFill>
                <a:effectLst/>
                <a:latin typeface="Helvetica" pitchFamily="2" charset="0"/>
              </a:rPr>
              <a:t>/</a:t>
            </a:r>
            <a:r>
              <a:rPr lang="en-GB" sz="1400" err="1">
                <a:solidFill>
                  <a:srgbClr val="3F3F3F"/>
                </a:solidFill>
                <a:effectLst/>
                <a:latin typeface="Helvetica" pitchFamily="2" charset="0"/>
              </a:rPr>
              <a:t>n.v</a:t>
            </a:r>
            <a:r>
              <a:rPr lang="en-GB" sz="1400">
                <a:solidFill>
                  <a:srgbClr val="3F3F3F"/>
                </a:solidFill>
                <a:effectLst/>
                <a:latin typeface="Helvetica" pitchFamily="2" charset="0"/>
              </a:rPr>
              <a:t> via </a:t>
            </a:r>
            <a:r>
              <a:rPr lang="en-GB" sz="1400" u="sng">
                <a:solidFill>
                  <a:srgbClr val="F36632"/>
                </a:solidFill>
                <a:effectLst/>
                <a:latin typeface="Helvetica" pitchFamily="2" charset="0"/>
              </a:rPr>
              <a:t>be.medinfo@gsk.com</a:t>
            </a:r>
            <a:r>
              <a:rPr lang="en-GB" sz="1400">
                <a:solidFill>
                  <a:srgbClr val="3F3F3F"/>
                </a:solidFill>
                <a:effectLst/>
                <a:latin typeface="Helvetica" pitchFamily="2" charset="0"/>
              </a:rPr>
              <a:t>.</a:t>
            </a:r>
          </a:p>
          <a:p>
            <a:pPr marL="0" indent="0">
              <a:buNone/>
            </a:pPr>
            <a:r>
              <a:rPr lang="en-GB" sz="1400">
                <a:solidFill>
                  <a:srgbClr val="3F3F3F"/>
                </a:solidFill>
                <a:effectLst/>
                <a:latin typeface="Helvetica" pitchFamily="2" charset="0"/>
              </a:rPr>
              <a:t>For other countries, all HCPs are required to follow their country-specific legal requirements and local guidelines for the reporting of all adverse events at: </a:t>
            </a:r>
            <a:r>
              <a:rPr lang="en-GB" sz="1400" u="sng">
                <a:solidFill>
                  <a:srgbClr val="F36632"/>
                </a:solidFill>
                <a:effectLst/>
                <a:latin typeface="Helvetica" pitchFamily="2" charset="0"/>
              </a:rPr>
              <a:t>https//www.gsk.com/en-gb/contact-us/report-a-possible-side-effet/ </a:t>
            </a:r>
            <a:endParaRPr lang="en-GB" sz="1400">
              <a:effectLst/>
            </a:endParaRPr>
          </a:p>
          <a:p>
            <a:pPr marL="0" indent="0">
              <a:buNone/>
            </a:pPr>
            <a:r>
              <a:rPr lang="en-GB" sz="1400">
                <a:effectLst/>
              </a:rPr>
              <a:t>© 2023 GSK group of companies or its licensor. GlaxoSmithKline Biologicals SA. </a:t>
            </a:r>
            <a:r>
              <a:rPr lang="en-GB" sz="1400" err="1">
                <a:effectLst/>
              </a:rPr>
              <a:t>Rixensart</a:t>
            </a:r>
            <a:r>
              <a:rPr lang="en-GB" sz="1400">
                <a:effectLst/>
              </a:rPr>
              <a:t>, Belgium</a:t>
            </a:r>
          </a:p>
          <a:p>
            <a:pPr marL="0" indent="0">
              <a:buNone/>
            </a:pPr>
            <a:r>
              <a:rPr lang="en-GB" sz="1400" u="sng">
                <a:solidFill>
                  <a:srgbClr val="F36632"/>
                </a:solidFill>
                <a:effectLst/>
              </a:rPr>
              <a:t>https://be.gsk.com/en/</a:t>
            </a:r>
          </a:p>
          <a:p>
            <a:pPr marL="0" indent="0">
              <a:buNone/>
            </a:pPr>
            <a:endParaRPr lang="en-GB" sz="1000" u="sng">
              <a:solidFill>
                <a:srgbClr val="F36632"/>
              </a:solidFill>
              <a:effectLst/>
            </a:endParaRPr>
          </a:p>
          <a:p>
            <a:pPr marL="0" indent="0">
              <a:buNone/>
            </a:pPr>
            <a:r>
              <a:rPr lang="en-GB" sz="1000" b="1">
                <a:effectLst/>
              </a:rPr>
              <a:t>Terms of Use</a:t>
            </a:r>
          </a:p>
          <a:p>
            <a:pPr marL="0" indent="0">
              <a:buNone/>
            </a:pPr>
            <a:r>
              <a:rPr lang="en-GB" sz="1000" u="sng">
                <a:solidFill>
                  <a:schemeClr val="tx2"/>
                </a:solidFill>
                <a:effectLst/>
                <a:latin typeface="Helvetica" pitchFamily="2" charset="0"/>
              </a:rPr>
              <a:t>https://</a:t>
            </a:r>
            <a:r>
              <a:rPr lang="en-GB" sz="1000" u="sng" err="1">
                <a:solidFill>
                  <a:schemeClr val="tx2"/>
                </a:solidFill>
                <a:effectLst/>
                <a:latin typeface="Helvetica" pitchFamily="2" charset="0"/>
              </a:rPr>
              <a:t>be.gsk.com</a:t>
            </a:r>
            <a:r>
              <a:rPr lang="en-GB" sz="1000" u="sng">
                <a:solidFill>
                  <a:schemeClr val="tx2"/>
                </a:solidFill>
                <a:effectLst/>
                <a:latin typeface="Helvetica" pitchFamily="2" charset="0"/>
              </a:rPr>
              <a:t>/</a:t>
            </a:r>
            <a:r>
              <a:rPr lang="en-GB" sz="1000" u="sng" err="1">
                <a:solidFill>
                  <a:schemeClr val="tx2"/>
                </a:solidFill>
                <a:effectLst/>
                <a:latin typeface="Helvetica" pitchFamily="2" charset="0"/>
              </a:rPr>
              <a:t>en</a:t>
            </a:r>
            <a:r>
              <a:rPr lang="en-GB" sz="1000" u="sng">
                <a:solidFill>
                  <a:schemeClr val="tx2"/>
                </a:solidFill>
                <a:effectLst/>
                <a:latin typeface="Helvetica" pitchFamily="2" charset="0"/>
              </a:rPr>
              <a:t>-be/terms-of-use/</a:t>
            </a:r>
          </a:p>
          <a:p>
            <a:pPr marL="0" indent="0">
              <a:buNone/>
            </a:pPr>
            <a:endParaRPr lang="en-GB" sz="1000" b="1"/>
          </a:p>
          <a:p>
            <a:pPr marL="0" indent="0">
              <a:buNone/>
            </a:pPr>
            <a:r>
              <a:rPr lang="en-GB" sz="1000">
                <a:effectLst/>
                <a:latin typeface="Arial" panose="020B0604020202020204" pitchFamily="34" charset="0"/>
                <a:cs typeface="Arial" panose="020B0604020202020204" pitchFamily="34" charset="0"/>
              </a:rPr>
              <a:t>March 2023 | NX-GBL-GVU-AGND-230002</a:t>
            </a:r>
          </a:p>
        </p:txBody>
      </p:sp>
      <p:sp>
        <p:nvSpPr>
          <p:cNvPr id="6" name="Title 5">
            <a:extLst>
              <a:ext uri="{FF2B5EF4-FFF2-40B4-BE49-F238E27FC236}">
                <a16:creationId xmlns:a16="http://schemas.microsoft.com/office/drawing/2014/main" id="{D87EB451-47D5-E100-24B6-101BA3751E0F}"/>
              </a:ext>
            </a:extLst>
          </p:cNvPr>
          <p:cNvSpPr>
            <a:spLocks noGrp="1"/>
          </p:cNvSpPr>
          <p:nvPr>
            <p:ph type="title"/>
          </p:nvPr>
        </p:nvSpPr>
        <p:spPr/>
        <p:txBody>
          <a:bodyPr/>
          <a:lstStyle/>
          <a:p>
            <a:r>
              <a:rPr lang="en-US"/>
              <a:t>Vaccine Virtual Days 2023</a:t>
            </a:r>
          </a:p>
        </p:txBody>
      </p:sp>
      <p:sp>
        <p:nvSpPr>
          <p:cNvPr id="16" name="TextBox 15">
            <a:extLst>
              <a:ext uri="{FF2B5EF4-FFF2-40B4-BE49-F238E27FC236}">
                <a16:creationId xmlns:a16="http://schemas.microsoft.com/office/drawing/2014/main" id="{D72E08F2-BF6A-FE62-7B58-3D0919D5399F}"/>
              </a:ext>
            </a:extLst>
          </p:cNvPr>
          <p:cNvSpPr txBox="1"/>
          <p:nvPr/>
        </p:nvSpPr>
        <p:spPr>
          <a:xfrm>
            <a:off x="6543304" y="3479470"/>
            <a:ext cx="0" cy="0"/>
          </a:xfrm>
          <a:prstGeom prst="rect">
            <a:avLst/>
          </a:prstGeom>
          <a:noFill/>
        </p:spPr>
        <p:txBody>
          <a:bodyPr wrap="none" lIns="180000" tIns="180000" rIns="180000" bIns="180000" rtlCol="0">
            <a:normAutofit fontScale="25000" lnSpcReduction="20000"/>
          </a:bodyPr>
          <a:lstStyle/>
          <a:p>
            <a:pPr marL="285750" indent="-285750" algn="l">
              <a:spcBef>
                <a:spcPts val="300"/>
              </a:spcBef>
              <a:spcAft>
                <a:spcPts val="300"/>
              </a:spcAft>
              <a:buClr>
                <a:schemeClr val="tx2"/>
              </a:buClr>
              <a:buSzPct val="110000"/>
              <a:buFont typeface="Arial" panose="020B0604020202020204" pitchFamily="34" charset="0"/>
              <a:buChar char="•"/>
            </a:pPr>
            <a:endParaRPr lang="en-US" sz="1600" err="1"/>
          </a:p>
        </p:txBody>
      </p:sp>
      <p:pic>
        <p:nvPicPr>
          <p:cNvPr id="9" name="Picture 8" descr="A picture containing shape&#10;&#10;Description automatically generated">
            <a:extLst>
              <a:ext uri="{FF2B5EF4-FFF2-40B4-BE49-F238E27FC236}">
                <a16:creationId xmlns:a16="http://schemas.microsoft.com/office/drawing/2014/main" id="{41BBCE33-6A18-F2B8-6D69-66957F66C17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6210" t="85946"/>
          <a:stretch/>
        </p:blipFill>
        <p:spPr>
          <a:xfrm>
            <a:off x="6853042" y="5894172"/>
            <a:ext cx="5338957" cy="963827"/>
          </a:xfrm>
          <a:prstGeom prst="rect">
            <a:avLst/>
          </a:prstGeom>
        </p:spPr>
      </p:pic>
      <p:pic>
        <p:nvPicPr>
          <p:cNvPr id="3" name="Picture 2" descr="A picture containing shape&#10;&#10;Description automatically generated">
            <a:hlinkClick r:id="rId3"/>
            <a:extLst>
              <a:ext uri="{FF2B5EF4-FFF2-40B4-BE49-F238E27FC236}">
                <a16:creationId xmlns:a16="http://schemas.microsoft.com/office/drawing/2014/main" id="{AED38669-D2F6-3EEA-EA42-6D1127D753A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1953" b="87083"/>
          <a:stretch/>
        </p:blipFill>
        <p:spPr>
          <a:xfrm>
            <a:off x="8772525" y="-12026"/>
            <a:ext cx="3419475" cy="885825"/>
          </a:xfrm>
          <a:prstGeom prst="rect">
            <a:avLst/>
          </a:prstGeom>
        </p:spPr>
      </p:pic>
      <p:sp>
        <p:nvSpPr>
          <p:cNvPr id="2" name="Rectangle 1">
            <a:hlinkClick r:id="rId5"/>
            <a:extLst>
              <a:ext uri="{FF2B5EF4-FFF2-40B4-BE49-F238E27FC236}">
                <a16:creationId xmlns:a16="http://schemas.microsoft.com/office/drawing/2014/main" id="{1EC835A0-AB53-2AC3-54A9-B3F9EFFDF17B}"/>
              </a:ext>
            </a:extLst>
          </p:cNvPr>
          <p:cNvSpPr/>
          <p:nvPr/>
        </p:nvSpPr>
        <p:spPr bwMode="auto">
          <a:xfrm>
            <a:off x="10793895" y="6137672"/>
            <a:ext cx="330392" cy="439533"/>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en-US" sz="1600" kern="0" err="1">
              <a:solidFill>
                <a:schemeClr val="tx1"/>
              </a:solidFill>
            </a:endParaRPr>
          </a:p>
        </p:txBody>
      </p:sp>
      <p:sp>
        <p:nvSpPr>
          <p:cNvPr id="4" name="Rectangle 3">
            <a:hlinkClick r:id="rId6"/>
            <a:extLst>
              <a:ext uri="{FF2B5EF4-FFF2-40B4-BE49-F238E27FC236}">
                <a16:creationId xmlns:a16="http://schemas.microsoft.com/office/drawing/2014/main" id="{60D59342-9DAC-6559-6C41-FE620BA9ED38}"/>
              </a:ext>
            </a:extLst>
          </p:cNvPr>
          <p:cNvSpPr/>
          <p:nvPr/>
        </p:nvSpPr>
        <p:spPr bwMode="auto">
          <a:xfrm>
            <a:off x="11124287" y="6156426"/>
            <a:ext cx="330392" cy="439533"/>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en-US" sz="1600" kern="0" err="1">
              <a:solidFill>
                <a:schemeClr val="tx1"/>
              </a:solidFill>
            </a:endParaRPr>
          </a:p>
        </p:txBody>
      </p:sp>
      <p:sp>
        <p:nvSpPr>
          <p:cNvPr id="5" name="Rectangle 4">
            <a:hlinkClick r:id="rId7"/>
            <a:extLst>
              <a:ext uri="{FF2B5EF4-FFF2-40B4-BE49-F238E27FC236}">
                <a16:creationId xmlns:a16="http://schemas.microsoft.com/office/drawing/2014/main" id="{5186281D-B67A-415E-63F0-D2B7E5521184}"/>
              </a:ext>
            </a:extLst>
          </p:cNvPr>
          <p:cNvSpPr/>
          <p:nvPr/>
        </p:nvSpPr>
        <p:spPr bwMode="auto">
          <a:xfrm>
            <a:off x="11454679" y="6147049"/>
            <a:ext cx="330392" cy="439533"/>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en-US" sz="1600" kern="0" err="1">
              <a:solidFill>
                <a:schemeClr val="tx1"/>
              </a:solidFill>
            </a:endParaRPr>
          </a:p>
        </p:txBody>
      </p:sp>
    </p:spTree>
    <p:extLst>
      <p:ext uri="{BB962C8B-B14F-4D97-AF65-F5344CB8AC3E}">
        <p14:creationId xmlns:p14="http://schemas.microsoft.com/office/powerpoint/2010/main" val="2485059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70380BC6-1736-5F36-DF77-C75322F1421F}"/>
              </a:ext>
            </a:extLst>
          </p:cNvPr>
          <p:cNvSpPr>
            <a:spLocks noGrp="1"/>
          </p:cNvSpPr>
          <p:nvPr>
            <p:ph type="body" sz="quarter" idx="13"/>
          </p:nvPr>
        </p:nvSpPr>
        <p:spPr>
          <a:xfrm>
            <a:off x="1330333" y="3809031"/>
            <a:ext cx="1930433" cy="399600"/>
          </a:xfrm>
        </p:spPr>
        <p:txBody>
          <a:bodyPr/>
          <a:lstStyle/>
          <a:p>
            <a:pPr algn="ctr"/>
            <a:r>
              <a:rPr lang="en-US"/>
              <a:t>English</a:t>
            </a:r>
          </a:p>
        </p:txBody>
      </p:sp>
      <p:sp>
        <p:nvSpPr>
          <p:cNvPr id="15" name="Text Placeholder 14">
            <a:extLst>
              <a:ext uri="{FF2B5EF4-FFF2-40B4-BE49-F238E27FC236}">
                <a16:creationId xmlns:a16="http://schemas.microsoft.com/office/drawing/2014/main" id="{0B461702-48A2-A883-777A-D6B8D9CBCC12}"/>
              </a:ext>
            </a:extLst>
          </p:cNvPr>
          <p:cNvSpPr>
            <a:spLocks noGrp="1"/>
          </p:cNvSpPr>
          <p:nvPr>
            <p:ph type="body" sz="quarter" idx="23"/>
          </p:nvPr>
        </p:nvSpPr>
        <p:spPr>
          <a:xfrm>
            <a:off x="365125" y="4667003"/>
            <a:ext cx="11460163" cy="1125784"/>
          </a:xfrm>
        </p:spPr>
        <p:txBody>
          <a:bodyPr/>
          <a:lstStyle/>
          <a:p>
            <a:pPr marL="0" indent="0">
              <a:buNone/>
            </a:pPr>
            <a:r>
              <a:rPr lang="en-GB">
                <a:effectLst/>
                <a:latin typeface="+mj-lt"/>
              </a:rPr>
              <a:t>You will be able to download a Certificate of Attendance for each session.</a:t>
            </a:r>
          </a:p>
          <a:p>
            <a:pPr marL="0" indent="0">
              <a:buNone/>
            </a:pPr>
            <a:r>
              <a:rPr lang="en-GB">
                <a:latin typeface="+mj-lt"/>
              </a:rPr>
              <a:t>The “</a:t>
            </a:r>
            <a:r>
              <a:rPr lang="en-GB" i="1">
                <a:latin typeface="+mj-lt"/>
              </a:rPr>
              <a:t>CPD Certification Service</a:t>
            </a:r>
            <a:r>
              <a:rPr lang="en-GB">
                <a:latin typeface="+mj-lt"/>
              </a:rPr>
              <a:t>” agency </a:t>
            </a:r>
            <a:r>
              <a:rPr lang="en-US"/>
              <a:t>has approved this event/course for Continuous Professional Development (CPD - 12 maximum).</a:t>
            </a:r>
          </a:p>
          <a:p>
            <a:pPr marL="0" indent="0">
              <a:buNone/>
            </a:pPr>
            <a:r>
              <a:rPr lang="en-GB">
                <a:effectLst/>
                <a:latin typeface="+mj-lt"/>
              </a:rPr>
              <a:t>Please note that depending on your country regulations you may not be able to participate in each session.</a:t>
            </a:r>
          </a:p>
        </p:txBody>
      </p:sp>
      <p:sp>
        <p:nvSpPr>
          <p:cNvPr id="11" name="Title 10">
            <a:extLst>
              <a:ext uri="{FF2B5EF4-FFF2-40B4-BE49-F238E27FC236}">
                <a16:creationId xmlns:a16="http://schemas.microsoft.com/office/drawing/2014/main" id="{97EE7556-C4A7-2743-2789-0782D2EB90DA}"/>
              </a:ext>
            </a:extLst>
          </p:cNvPr>
          <p:cNvSpPr>
            <a:spLocks noGrp="1"/>
          </p:cNvSpPr>
          <p:nvPr>
            <p:ph type="title"/>
          </p:nvPr>
        </p:nvSpPr>
        <p:spPr/>
        <p:txBody>
          <a:bodyPr/>
          <a:lstStyle/>
          <a:p>
            <a:r>
              <a:rPr lang="en-US"/>
              <a:t>Translation available</a:t>
            </a:r>
          </a:p>
        </p:txBody>
      </p:sp>
      <p:sp>
        <p:nvSpPr>
          <p:cNvPr id="12" name="Subtitle 11">
            <a:extLst>
              <a:ext uri="{FF2B5EF4-FFF2-40B4-BE49-F238E27FC236}">
                <a16:creationId xmlns:a16="http://schemas.microsoft.com/office/drawing/2014/main" id="{34ECD61C-EE1F-BCC1-C1E3-283EBD940992}"/>
              </a:ext>
            </a:extLst>
          </p:cNvPr>
          <p:cNvSpPr>
            <a:spLocks noGrp="1"/>
          </p:cNvSpPr>
          <p:nvPr>
            <p:ph type="subTitle" idx="1"/>
          </p:nvPr>
        </p:nvSpPr>
        <p:spPr/>
        <p:txBody>
          <a:bodyPr/>
          <a:lstStyle/>
          <a:p>
            <a:r>
              <a:rPr lang="en-GB">
                <a:effectLst/>
              </a:rPr>
              <a:t>All sessions will be available live and </a:t>
            </a:r>
            <a:r>
              <a:rPr lang="en-GB"/>
              <a:t>on d</a:t>
            </a:r>
            <a:r>
              <a:rPr lang="en-GB">
                <a:effectLst/>
              </a:rPr>
              <a:t>emand in the following 4 languages:</a:t>
            </a:r>
          </a:p>
        </p:txBody>
      </p:sp>
      <p:sp>
        <p:nvSpPr>
          <p:cNvPr id="16" name="Text Placeholder 12">
            <a:extLst>
              <a:ext uri="{FF2B5EF4-FFF2-40B4-BE49-F238E27FC236}">
                <a16:creationId xmlns:a16="http://schemas.microsoft.com/office/drawing/2014/main" id="{4FC8C065-2E29-B8A2-949E-4F8378EAB781}"/>
              </a:ext>
            </a:extLst>
          </p:cNvPr>
          <p:cNvSpPr txBox="1">
            <a:spLocks/>
          </p:cNvSpPr>
          <p:nvPr/>
        </p:nvSpPr>
        <p:spPr>
          <a:xfrm>
            <a:off x="3859149" y="3809031"/>
            <a:ext cx="1930432" cy="399600"/>
          </a:xfrm>
          <a:prstGeom prst="rect">
            <a:avLst/>
          </a:prstGeom>
        </p:spPr>
        <p:txBody>
          <a:bodyPr vert="horz" lIns="0" tIns="72000" rIns="0" bIns="72000" rtlCol="0" anchor="t" anchorCtr="0">
            <a:noAutofit/>
          </a:bodyPr>
          <a:lstStyle>
            <a:lvl1pPr marL="0" indent="0" algn="l" defTabSz="1219170" rtl="0" eaLnBrk="1" latinLnBrk="0" hangingPunct="1">
              <a:spcBef>
                <a:spcPts val="0"/>
              </a:spcBef>
              <a:spcAft>
                <a:spcPts val="0"/>
              </a:spcAft>
              <a:buClr>
                <a:schemeClr val="tx2"/>
              </a:buClr>
              <a:buSzPct val="110000"/>
              <a:buFont typeface="Arial" panose="020B0604020202020204" pitchFamily="34" charset="0"/>
              <a:buNone/>
              <a:defRPr sz="2400" b="1" kern="1200">
                <a:solidFill>
                  <a:schemeClr val="tx2"/>
                </a:solidFill>
                <a:latin typeface="+mn-lt"/>
                <a:ea typeface="+mn-ea"/>
                <a:cs typeface="+mn-cs"/>
              </a:defRPr>
            </a:lvl1pPr>
            <a:lvl2pPr marL="361942" indent="0" algn="l"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solidFill>
                <a:latin typeface="+mn-lt"/>
                <a:ea typeface="+mn-ea"/>
                <a:cs typeface="+mn-cs"/>
              </a:defRPr>
            </a:lvl2pPr>
            <a:lvl3pPr marL="711182" indent="0" algn="l"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solidFill>
                <a:latin typeface="+mn-lt"/>
                <a:ea typeface="+mn-ea"/>
                <a:cs typeface="+mn-cs"/>
              </a:defRPr>
            </a:lvl3pPr>
            <a:lvl4pPr marL="1087939" indent="0" algn="l"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solidFill>
                <a:latin typeface="+mn-lt"/>
                <a:ea typeface="+mn-ea"/>
                <a:cs typeface="+mn-cs"/>
              </a:defRPr>
            </a:lvl4pPr>
            <a:lvl5pPr marL="1473163" indent="0" algn="l" defTabSz="1219170" rtl="0" eaLnBrk="1" latinLnBrk="0" hangingPunct="1">
              <a:spcBef>
                <a:spcPts val="300"/>
              </a:spcBef>
              <a:spcAft>
                <a:spcPts val="300"/>
              </a:spcAft>
              <a:buClr>
                <a:schemeClr val="tx1"/>
              </a:buClr>
              <a:buFont typeface="Arial" panose="020B0604020202020204" pitchFamily="34" charset="0"/>
              <a:buNone/>
              <a:defRPr sz="12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pPr algn="ctr"/>
            <a:r>
              <a:rPr lang="en-US"/>
              <a:t>Spanish</a:t>
            </a:r>
          </a:p>
        </p:txBody>
      </p:sp>
      <p:sp>
        <p:nvSpPr>
          <p:cNvPr id="17" name="Text Placeholder 12">
            <a:extLst>
              <a:ext uri="{FF2B5EF4-FFF2-40B4-BE49-F238E27FC236}">
                <a16:creationId xmlns:a16="http://schemas.microsoft.com/office/drawing/2014/main" id="{FB311EF6-4E5E-8140-7048-AEBB2F8D764F}"/>
              </a:ext>
            </a:extLst>
          </p:cNvPr>
          <p:cNvSpPr txBox="1">
            <a:spLocks/>
          </p:cNvSpPr>
          <p:nvPr/>
        </p:nvSpPr>
        <p:spPr>
          <a:xfrm>
            <a:off x="6524807" y="3809031"/>
            <a:ext cx="1930431" cy="399600"/>
          </a:xfrm>
          <a:prstGeom prst="rect">
            <a:avLst/>
          </a:prstGeom>
        </p:spPr>
        <p:txBody>
          <a:bodyPr vert="horz" lIns="0" tIns="72000" rIns="0" bIns="72000" rtlCol="0" anchor="t" anchorCtr="0">
            <a:noAutofit/>
          </a:bodyPr>
          <a:lstStyle>
            <a:lvl1pPr marL="0" indent="0" algn="l" defTabSz="1219170" rtl="0" eaLnBrk="1" latinLnBrk="0" hangingPunct="1">
              <a:spcBef>
                <a:spcPts val="0"/>
              </a:spcBef>
              <a:spcAft>
                <a:spcPts val="0"/>
              </a:spcAft>
              <a:buClr>
                <a:schemeClr val="tx2"/>
              </a:buClr>
              <a:buSzPct val="110000"/>
              <a:buFont typeface="Arial" panose="020B0604020202020204" pitchFamily="34" charset="0"/>
              <a:buNone/>
              <a:defRPr sz="2400" b="1" kern="1200">
                <a:solidFill>
                  <a:schemeClr val="tx2"/>
                </a:solidFill>
                <a:latin typeface="+mn-lt"/>
                <a:ea typeface="+mn-ea"/>
                <a:cs typeface="+mn-cs"/>
              </a:defRPr>
            </a:lvl1pPr>
            <a:lvl2pPr marL="361942" indent="0" algn="l"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solidFill>
                <a:latin typeface="+mn-lt"/>
                <a:ea typeface="+mn-ea"/>
                <a:cs typeface="+mn-cs"/>
              </a:defRPr>
            </a:lvl2pPr>
            <a:lvl3pPr marL="711182" indent="0" algn="l"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solidFill>
                <a:latin typeface="+mn-lt"/>
                <a:ea typeface="+mn-ea"/>
                <a:cs typeface="+mn-cs"/>
              </a:defRPr>
            </a:lvl3pPr>
            <a:lvl4pPr marL="1087939" indent="0" algn="l"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solidFill>
                <a:latin typeface="+mn-lt"/>
                <a:ea typeface="+mn-ea"/>
                <a:cs typeface="+mn-cs"/>
              </a:defRPr>
            </a:lvl4pPr>
            <a:lvl5pPr marL="1473163" indent="0" algn="l" defTabSz="1219170" rtl="0" eaLnBrk="1" latinLnBrk="0" hangingPunct="1">
              <a:spcBef>
                <a:spcPts val="300"/>
              </a:spcBef>
              <a:spcAft>
                <a:spcPts val="300"/>
              </a:spcAft>
              <a:buClr>
                <a:schemeClr val="tx1"/>
              </a:buClr>
              <a:buFont typeface="Arial" panose="020B0604020202020204" pitchFamily="34" charset="0"/>
              <a:buNone/>
              <a:defRPr sz="12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pPr algn="ctr"/>
            <a:r>
              <a:rPr lang="en-US"/>
              <a:t>Portuguese</a:t>
            </a:r>
          </a:p>
        </p:txBody>
      </p:sp>
      <p:sp>
        <p:nvSpPr>
          <p:cNvPr id="18" name="Text Placeholder 12">
            <a:extLst>
              <a:ext uri="{FF2B5EF4-FFF2-40B4-BE49-F238E27FC236}">
                <a16:creationId xmlns:a16="http://schemas.microsoft.com/office/drawing/2014/main" id="{98397E5D-AFF6-5F8F-F8EC-EA89AAFD7C35}"/>
              </a:ext>
            </a:extLst>
          </p:cNvPr>
          <p:cNvSpPr txBox="1">
            <a:spLocks/>
          </p:cNvSpPr>
          <p:nvPr/>
        </p:nvSpPr>
        <p:spPr>
          <a:xfrm>
            <a:off x="9190464" y="3809031"/>
            <a:ext cx="1930431" cy="399600"/>
          </a:xfrm>
          <a:prstGeom prst="rect">
            <a:avLst/>
          </a:prstGeom>
        </p:spPr>
        <p:txBody>
          <a:bodyPr vert="horz" lIns="0" tIns="72000" rIns="0" bIns="72000" rtlCol="0" anchor="t" anchorCtr="0">
            <a:noAutofit/>
          </a:bodyPr>
          <a:lstStyle>
            <a:lvl1pPr marL="0" indent="0" algn="l" defTabSz="1219170" rtl="0" eaLnBrk="1" latinLnBrk="0" hangingPunct="1">
              <a:spcBef>
                <a:spcPts val="0"/>
              </a:spcBef>
              <a:spcAft>
                <a:spcPts val="0"/>
              </a:spcAft>
              <a:buClr>
                <a:schemeClr val="tx2"/>
              </a:buClr>
              <a:buSzPct val="110000"/>
              <a:buFont typeface="Arial" panose="020B0604020202020204" pitchFamily="34" charset="0"/>
              <a:buNone/>
              <a:defRPr sz="2400" b="1" kern="1200">
                <a:solidFill>
                  <a:schemeClr val="tx2"/>
                </a:solidFill>
                <a:latin typeface="+mn-lt"/>
                <a:ea typeface="+mn-ea"/>
                <a:cs typeface="+mn-cs"/>
              </a:defRPr>
            </a:lvl1pPr>
            <a:lvl2pPr marL="361942" indent="0" algn="l"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solidFill>
                <a:latin typeface="+mn-lt"/>
                <a:ea typeface="+mn-ea"/>
                <a:cs typeface="+mn-cs"/>
              </a:defRPr>
            </a:lvl2pPr>
            <a:lvl3pPr marL="711182" indent="0" algn="l"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solidFill>
                <a:latin typeface="+mn-lt"/>
                <a:ea typeface="+mn-ea"/>
                <a:cs typeface="+mn-cs"/>
              </a:defRPr>
            </a:lvl3pPr>
            <a:lvl4pPr marL="1087939" indent="0" algn="l"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solidFill>
                <a:latin typeface="+mn-lt"/>
                <a:ea typeface="+mn-ea"/>
                <a:cs typeface="+mn-cs"/>
              </a:defRPr>
            </a:lvl4pPr>
            <a:lvl5pPr marL="1473163" indent="0" algn="l" defTabSz="1219170" rtl="0" eaLnBrk="1" latinLnBrk="0" hangingPunct="1">
              <a:spcBef>
                <a:spcPts val="300"/>
              </a:spcBef>
              <a:spcAft>
                <a:spcPts val="300"/>
              </a:spcAft>
              <a:buClr>
                <a:schemeClr val="tx1"/>
              </a:buClr>
              <a:buFont typeface="Arial" panose="020B0604020202020204" pitchFamily="34" charset="0"/>
              <a:buNone/>
              <a:defRPr sz="12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pPr algn="ctr"/>
            <a:r>
              <a:rPr lang="en-US"/>
              <a:t>Arabic</a:t>
            </a:r>
          </a:p>
        </p:txBody>
      </p:sp>
      <p:pic>
        <p:nvPicPr>
          <p:cNvPr id="28" name="Picture 27" descr="A picture containing diagram&#10;&#10;Description automatically generated">
            <a:extLst>
              <a:ext uri="{FF2B5EF4-FFF2-40B4-BE49-F238E27FC236}">
                <a16:creationId xmlns:a16="http://schemas.microsoft.com/office/drawing/2014/main" id="{5862A956-C19B-B5E8-48D5-F6C3CF660F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3043" y="2155039"/>
            <a:ext cx="1273961" cy="1273961"/>
          </a:xfrm>
          <a:prstGeom prst="rect">
            <a:avLst/>
          </a:prstGeom>
        </p:spPr>
      </p:pic>
      <p:pic>
        <p:nvPicPr>
          <p:cNvPr id="30" name="Picture 29" descr="A picture containing icon&#10;&#10;Description automatically generated">
            <a:extLst>
              <a:ext uri="{FF2B5EF4-FFF2-40B4-BE49-F238E27FC236}">
                <a16:creationId xmlns:a16="http://schemas.microsoft.com/office/drawing/2014/main" id="{A78B3B9A-C81E-AE46-0ACF-534D822D28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87385" y="2155039"/>
            <a:ext cx="1273961" cy="1273961"/>
          </a:xfrm>
          <a:prstGeom prst="rect">
            <a:avLst/>
          </a:prstGeom>
        </p:spPr>
      </p:pic>
      <p:pic>
        <p:nvPicPr>
          <p:cNvPr id="32" name="Picture 31" descr="A picture containing pie chart&#10;&#10;Description automatically generated">
            <a:extLst>
              <a:ext uri="{FF2B5EF4-FFF2-40B4-BE49-F238E27FC236}">
                <a16:creationId xmlns:a16="http://schemas.microsoft.com/office/drawing/2014/main" id="{3D9DFDCA-4628-8357-5377-CDB49A1586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18701" y="2155039"/>
            <a:ext cx="1273961" cy="1273961"/>
          </a:xfrm>
          <a:prstGeom prst="rect">
            <a:avLst/>
          </a:prstGeom>
        </p:spPr>
      </p:pic>
      <p:pic>
        <p:nvPicPr>
          <p:cNvPr id="34" name="Picture 33" descr="Logo, company name&#10;&#10;Description automatically generated">
            <a:extLst>
              <a:ext uri="{FF2B5EF4-FFF2-40B4-BE49-F238E27FC236}">
                <a16:creationId xmlns:a16="http://schemas.microsoft.com/office/drawing/2014/main" id="{5644C529-E402-DC37-8F72-96C0F0E3ED4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58570" y="2155039"/>
            <a:ext cx="1273961" cy="1273961"/>
          </a:xfrm>
          <a:prstGeom prst="rect">
            <a:avLst/>
          </a:prstGeom>
        </p:spPr>
      </p:pic>
      <p:pic>
        <p:nvPicPr>
          <p:cNvPr id="5" name="Picture 4" descr="A picture containing shape&#10;&#10;Description automatically generated">
            <a:extLst>
              <a:ext uri="{FF2B5EF4-FFF2-40B4-BE49-F238E27FC236}">
                <a16:creationId xmlns:a16="http://schemas.microsoft.com/office/drawing/2014/main" id="{0CCDECB4-8818-234D-6AF4-596541369B2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6210" t="85946"/>
          <a:stretch/>
        </p:blipFill>
        <p:spPr>
          <a:xfrm>
            <a:off x="6853042" y="5894172"/>
            <a:ext cx="5338957" cy="963827"/>
          </a:xfrm>
          <a:prstGeom prst="rect">
            <a:avLst/>
          </a:prstGeom>
        </p:spPr>
      </p:pic>
      <p:pic>
        <p:nvPicPr>
          <p:cNvPr id="3" name="Picture 2" descr="A picture containing shape&#10;&#10;Description automatically generated">
            <a:hlinkClick r:id="rId7"/>
            <a:extLst>
              <a:ext uri="{FF2B5EF4-FFF2-40B4-BE49-F238E27FC236}">
                <a16:creationId xmlns:a16="http://schemas.microsoft.com/office/drawing/2014/main" id="{77F8E4CB-5610-7571-7EF7-AD41FF1C477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1953" b="87083"/>
          <a:stretch/>
        </p:blipFill>
        <p:spPr>
          <a:xfrm>
            <a:off x="8772525" y="-12026"/>
            <a:ext cx="3419475" cy="885825"/>
          </a:xfrm>
          <a:prstGeom prst="rect">
            <a:avLst/>
          </a:prstGeom>
        </p:spPr>
      </p:pic>
      <p:sp>
        <p:nvSpPr>
          <p:cNvPr id="2" name="Rectangle 1">
            <a:hlinkClick r:id="rId9"/>
            <a:extLst>
              <a:ext uri="{FF2B5EF4-FFF2-40B4-BE49-F238E27FC236}">
                <a16:creationId xmlns:a16="http://schemas.microsoft.com/office/drawing/2014/main" id="{72D76F08-0B22-BF00-C194-137E0AD5EE24}"/>
              </a:ext>
            </a:extLst>
          </p:cNvPr>
          <p:cNvSpPr/>
          <p:nvPr/>
        </p:nvSpPr>
        <p:spPr bwMode="auto">
          <a:xfrm>
            <a:off x="10793895" y="6137672"/>
            <a:ext cx="330392" cy="439533"/>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en-US" sz="1600" kern="0" err="1">
              <a:solidFill>
                <a:schemeClr val="tx1"/>
              </a:solidFill>
            </a:endParaRPr>
          </a:p>
        </p:txBody>
      </p:sp>
      <p:sp>
        <p:nvSpPr>
          <p:cNvPr id="4" name="Rectangle 3">
            <a:hlinkClick r:id="rId10"/>
            <a:extLst>
              <a:ext uri="{FF2B5EF4-FFF2-40B4-BE49-F238E27FC236}">
                <a16:creationId xmlns:a16="http://schemas.microsoft.com/office/drawing/2014/main" id="{C1E0E16E-82DF-5533-531E-CE44A5F57F81}"/>
              </a:ext>
            </a:extLst>
          </p:cNvPr>
          <p:cNvSpPr/>
          <p:nvPr/>
        </p:nvSpPr>
        <p:spPr bwMode="auto">
          <a:xfrm>
            <a:off x="11124287" y="6156426"/>
            <a:ext cx="330392" cy="439533"/>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en-US" sz="1600" kern="0" err="1">
              <a:solidFill>
                <a:schemeClr val="tx1"/>
              </a:solidFill>
            </a:endParaRPr>
          </a:p>
        </p:txBody>
      </p:sp>
      <p:sp>
        <p:nvSpPr>
          <p:cNvPr id="6" name="Rectangle 5">
            <a:hlinkClick r:id="rId11"/>
            <a:extLst>
              <a:ext uri="{FF2B5EF4-FFF2-40B4-BE49-F238E27FC236}">
                <a16:creationId xmlns:a16="http://schemas.microsoft.com/office/drawing/2014/main" id="{DB32A10A-30B2-6B42-A65C-FD63CA0EE71F}"/>
              </a:ext>
            </a:extLst>
          </p:cNvPr>
          <p:cNvSpPr/>
          <p:nvPr/>
        </p:nvSpPr>
        <p:spPr bwMode="auto">
          <a:xfrm>
            <a:off x="11454679" y="6147049"/>
            <a:ext cx="330392" cy="439533"/>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en-US" sz="1600" kern="0" err="1">
              <a:solidFill>
                <a:schemeClr val="tx1"/>
              </a:solidFill>
            </a:endParaRPr>
          </a:p>
        </p:txBody>
      </p:sp>
    </p:spTree>
    <p:extLst>
      <p:ext uri="{BB962C8B-B14F-4D97-AF65-F5344CB8AC3E}">
        <p14:creationId xmlns:p14="http://schemas.microsoft.com/office/powerpoint/2010/main" val="1878628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74D6CAE-2D82-65F4-A235-7BA68290EC62}"/>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5" name="Object 4" hidden="1">
                        <a:extLst>
                          <a:ext uri="{FF2B5EF4-FFF2-40B4-BE49-F238E27FC236}">
                            <a16:creationId xmlns:a16="http://schemas.microsoft.com/office/drawing/2014/main" id="{974D6CAE-2D82-65F4-A235-7BA68290EC6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4" name="Picture 3" descr="Graphical user interface, text, application, chat or text message&#10;&#10;Description automatically generated">
            <a:extLst>
              <a:ext uri="{FF2B5EF4-FFF2-40B4-BE49-F238E27FC236}">
                <a16:creationId xmlns:a16="http://schemas.microsoft.com/office/drawing/2014/main" id="{3AE78467-C158-B8E5-29CA-1E0E9F6C5F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id="{A58B7013-011F-80EB-88AB-43615D151B1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6210" t="85946"/>
          <a:stretch/>
        </p:blipFill>
        <p:spPr>
          <a:xfrm>
            <a:off x="6853042" y="5894172"/>
            <a:ext cx="5338957" cy="963827"/>
          </a:xfrm>
          <a:prstGeom prst="rect">
            <a:avLst/>
          </a:prstGeom>
        </p:spPr>
      </p:pic>
      <p:pic>
        <p:nvPicPr>
          <p:cNvPr id="3" name="Picture 2" descr="A picture containing shape&#10;&#10;Description automatically generated">
            <a:hlinkClick r:id="rId8"/>
            <a:extLst>
              <a:ext uri="{FF2B5EF4-FFF2-40B4-BE49-F238E27FC236}">
                <a16:creationId xmlns:a16="http://schemas.microsoft.com/office/drawing/2014/main" id="{2B5596A7-0027-FC5D-6F2B-D6F4DD63FBF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1953" b="87083"/>
          <a:stretch/>
        </p:blipFill>
        <p:spPr>
          <a:xfrm>
            <a:off x="8772525" y="-12026"/>
            <a:ext cx="3419475" cy="885825"/>
          </a:xfrm>
          <a:prstGeom prst="rect">
            <a:avLst/>
          </a:prstGeom>
        </p:spPr>
      </p:pic>
      <p:sp>
        <p:nvSpPr>
          <p:cNvPr id="2" name="Rectangle 1">
            <a:hlinkClick r:id="rId10"/>
            <a:extLst>
              <a:ext uri="{FF2B5EF4-FFF2-40B4-BE49-F238E27FC236}">
                <a16:creationId xmlns:a16="http://schemas.microsoft.com/office/drawing/2014/main" id="{381E09F7-35E8-15BC-A858-878A95713DD2}"/>
              </a:ext>
            </a:extLst>
          </p:cNvPr>
          <p:cNvSpPr/>
          <p:nvPr/>
        </p:nvSpPr>
        <p:spPr bwMode="auto">
          <a:xfrm>
            <a:off x="10793895" y="6137672"/>
            <a:ext cx="330392" cy="439533"/>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en-US" sz="1600" kern="0" err="1">
              <a:solidFill>
                <a:schemeClr val="tx1"/>
              </a:solidFill>
            </a:endParaRPr>
          </a:p>
        </p:txBody>
      </p:sp>
      <p:sp>
        <p:nvSpPr>
          <p:cNvPr id="6" name="Rectangle 5">
            <a:hlinkClick r:id="rId11"/>
            <a:extLst>
              <a:ext uri="{FF2B5EF4-FFF2-40B4-BE49-F238E27FC236}">
                <a16:creationId xmlns:a16="http://schemas.microsoft.com/office/drawing/2014/main" id="{1B793E3E-2C65-C9C3-DAC8-BC57150D9077}"/>
              </a:ext>
            </a:extLst>
          </p:cNvPr>
          <p:cNvSpPr/>
          <p:nvPr/>
        </p:nvSpPr>
        <p:spPr bwMode="auto">
          <a:xfrm>
            <a:off x="11124287" y="6156426"/>
            <a:ext cx="330392" cy="439533"/>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en-US" sz="1600" kern="0" err="1">
              <a:solidFill>
                <a:schemeClr val="tx1"/>
              </a:solidFill>
            </a:endParaRPr>
          </a:p>
        </p:txBody>
      </p:sp>
      <p:sp>
        <p:nvSpPr>
          <p:cNvPr id="8" name="Rectangle 7">
            <a:hlinkClick r:id="rId12"/>
            <a:extLst>
              <a:ext uri="{FF2B5EF4-FFF2-40B4-BE49-F238E27FC236}">
                <a16:creationId xmlns:a16="http://schemas.microsoft.com/office/drawing/2014/main" id="{C88D1E8A-C3E7-521D-E0F1-B154E5F41BCA}"/>
              </a:ext>
            </a:extLst>
          </p:cNvPr>
          <p:cNvSpPr/>
          <p:nvPr/>
        </p:nvSpPr>
        <p:spPr bwMode="auto">
          <a:xfrm>
            <a:off x="11454679" y="6147049"/>
            <a:ext cx="330392" cy="439533"/>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en-US" sz="1600" kern="0" err="1">
              <a:solidFill>
                <a:schemeClr val="tx1"/>
              </a:solidFill>
            </a:endParaRPr>
          </a:p>
        </p:txBody>
      </p:sp>
    </p:spTree>
    <p:custDataLst>
      <p:tags r:id="rId1"/>
    </p:custDataLst>
    <p:extLst>
      <p:ext uri="{BB962C8B-B14F-4D97-AF65-F5344CB8AC3E}">
        <p14:creationId xmlns:p14="http://schemas.microsoft.com/office/powerpoint/2010/main" val="1637698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B6D0FD7-6B4D-06BF-F4C3-74B1B5947E9A}"/>
              </a:ext>
            </a:extLst>
          </p:cNvPr>
          <p:cNvSpPr/>
          <p:nvPr/>
        </p:nvSpPr>
        <p:spPr bwMode="auto">
          <a:xfrm>
            <a:off x="9391973" y="5508407"/>
            <a:ext cx="2123268" cy="1349593"/>
          </a:xfrm>
          <a:prstGeom prst="rect">
            <a:avLst/>
          </a:prstGeom>
          <a:solidFill>
            <a:schemeClr val="bg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en-US" sz="1600" kern="0" err="1">
              <a:solidFill>
                <a:schemeClr val="tx1"/>
              </a:solidFill>
            </a:endParaRPr>
          </a:p>
        </p:txBody>
      </p:sp>
      <p:sp>
        <p:nvSpPr>
          <p:cNvPr id="3" name="Title 2">
            <a:extLst>
              <a:ext uri="{FF2B5EF4-FFF2-40B4-BE49-F238E27FC236}">
                <a16:creationId xmlns:a16="http://schemas.microsoft.com/office/drawing/2014/main" id="{A8520EF9-2A40-F9FF-439A-8B46CF5F9B49}"/>
              </a:ext>
            </a:extLst>
          </p:cNvPr>
          <p:cNvSpPr>
            <a:spLocks noGrp="1"/>
          </p:cNvSpPr>
          <p:nvPr>
            <p:ph type="title"/>
          </p:nvPr>
        </p:nvSpPr>
        <p:spPr/>
        <p:txBody>
          <a:bodyPr/>
          <a:lstStyle/>
          <a:p>
            <a:r>
              <a:rPr lang="en-US"/>
              <a:t>Vaccine Virtual Days 4</a:t>
            </a:r>
            <a:r>
              <a:rPr lang="en-US" baseline="30000"/>
              <a:t>th</a:t>
            </a:r>
            <a:r>
              <a:rPr lang="en-US"/>
              <a:t> Edition - CEST time</a:t>
            </a:r>
          </a:p>
        </p:txBody>
      </p:sp>
      <p:sp>
        <p:nvSpPr>
          <p:cNvPr id="4" name="Subtitle 3">
            <a:extLst>
              <a:ext uri="{FF2B5EF4-FFF2-40B4-BE49-F238E27FC236}">
                <a16:creationId xmlns:a16="http://schemas.microsoft.com/office/drawing/2014/main" id="{E10FA901-6437-9DD4-5865-B78165E6671E}"/>
              </a:ext>
            </a:extLst>
          </p:cNvPr>
          <p:cNvSpPr>
            <a:spLocks noGrp="1"/>
          </p:cNvSpPr>
          <p:nvPr>
            <p:ph type="subTitle" idx="1"/>
          </p:nvPr>
        </p:nvSpPr>
        <p:spPr/>
        <p:txBody>
          <a:bodyPr/>
          <a:lstStyle/>
          <a:p>
            <a:r>
              <a:rPr lang="en-US"/>
              <a:t>Day One – 29</a:t>
            </a:r>
            <a:r>
              <a:rPr lang="en-US" baseline="30000"/>
              <a:t>th</a:t>
            </a:r>
            <a:r>
              <a:rPr lang="en-US"/>
              <a:t> March</a:t>
            </a:r>
          </a:p>
        </p:txBody>
      </p:sp>
      <p:sp>
        <p:nvSpPr>
          <p:cNvPr id="6" name="Text Placeholder 5">
            <a:extLst>
              <a:ext uri="{FF2B5EF4-FFF2-40B4-BE49-F238E27FC236}">
                <a16:creationId xmlns:a16="http://schemas.microsoft.com/office/drawing/2014/main" id="{E0435DEE-6EDB-7113-171B-852ABB618509}"/>
              </a:ext>
            </a:extLst>
          </p:cNvPr>
          <p:cNvSpPr>
            <a:spLocks noGrp="1"/>
          </p:cNvSpPr>
          <p:nvPr>
            <p:ph type="body" sz="quarter" idx="50"/>
          </p:nvPr>
        </p:nvSpPr>
        <p:spPr>
          <a:xfrm>
            <a:off x="2260405" y="1760650"/>
            <a:ext cx="1806576" cy="256054"/>
          </a:xfrm>
        </p:spPr>
        <p:txBody>
          <a:bodyPr/>
          <a:lstStyle/>
          <a:p>
            <a:r>
              <a:rPr lang="en-US"/>
              <a:t>Introduction</a:t>
            </a:r>
          </a:p>
        </p:txBody>
      </p:sp>
      <p:sp>
        <p:nvSpPr>
          <p:cNvPr id="7" name="Text Placeholder 6">
            <a:extLst>
              <a:ext uri="{FF2B5EF4-FFF2-40B4-BE49-F238E27FC236}">
                <a16:creationId xmlns:a16="http://schemas.microsoft.com/office/drawing/2014/main" id="{D011AE98-94FC-DC37-77A7-3334FCC2D421}"/>
              </a:ext>
            </a:extLst>
          </p:cNvPr>
          <p:cNvSpPr>
            <a:spLocks noGrp="1"/>
          </p:cNvSpPr>
          <p:nvPr>
            <p:ph type="body" sz="quarter" idx="52"/>
          </p:nvPr>
        </p:nvSpPr>
        <p:spPr>
          <a:xfrm>
            <a:off x="4155683" y="1759178"/>
            <a:ext cx="5775912" cy="256054"/>
          </a:xfrm>
        </p:spPr>
        <p:txBody>
          <a:bodyPr/>
          <a:lstStyle/>
          <a:p>
            <a:r>
              <a:rPr lang="en-US"/>
              <a:t>Introduction </a:t>
            </a:r>
            <a:r>
              <a:rPr lang="en-US" i="1"/>
              <a:t>(10 min)</a:t>
            </a:r>
          </a:p>
        </p:txBody>
      </p:sp>
      <p:sp>
        <p:nvSpPr>
          <p:cNvPr id="8" name="Text Placeholder 7">
            <a:extLst>
              <a:ext uri="{FF2B5EF4-FFF2-40B4-BE49-F238E27FC236}">
                <a16:creationId xmlns:a16="http://schemas.microsoft.com/office/drawing/2014/main" id="{3B3D2F1C-3E84-5AC8-1607-16BABB4563C2}"/>
              </a:ext>
            </a:extLst>
          </p:cNvPr>
          <p:cNvSpPr>
            <a:spLocks noGrp="1"/>
          </p:cNvSpPr>
          <p:nvPr>
            <p:ph type="body" sz="quarter" idx="53"/>
          </p:nvPr>
        </p:nvSpPr>
        <p:spPr>
          <a:xfrm>
            <a:off x="10015536" y="1764724"/>
            <a:ext cx="1806576" cy="256054"/>
          </a:xfrm>
        </p:spPr>
        <p:txBody>
          <a:bodyPr/>
          <a:lstStyle/>
          <a:p>
            <a:r>
              <a:rPr lang="en-US"/>
              <a:t> </a:t>
            </a:r>
          </a:p>
        </p:txBody>
      </p:sp>
      <p:sp>
        <p:nvSpPr>
          <p:cNvPr id="9" name="Text Placeholder 8">
            <a:extLst>
              <a:ext uri="{FF2B5EF4-FFF2-40B4-BE49-F238E27FC236}">
                <a16:creationId xmlns:a16="http://schemas.microsoft.com/office/drawing/2014/main" id="{A5CCA80E-ABAC-A55C-5ABE-F9C39C2D39CE}"/>
              </a:ext>
            </a:extLst>
          </p:cNvPr>
          <p:cNvSpPr>
            <a:spLocks noGrp="1"/>
          </p:cNvSpPr>
          <p:nvPr>
            <p:ph type="body" sz="quarter" idx="54"/>
          </p:nvPr>
        </p:nvSpPr>
        <p:spPr>
          <a:xfrm>
            <a:off x="365125" y="2087263"/>
            <a:ext cx="1806576" cy="549663"/>
          </a:xfrm>
        </p:spPr>
        <p:txBody>
          <a:bodyPr/>
          <a:lstStyle/>
          <a:p>
            <a:r>
              <a:rPr lang="en-US"/>
              <a:t>13:10-13:40</a:t>
            </a:r>
          </a:p>
        </p:txBody>
      </p:sp>
      <p:sp>
        <p:nvSpPr>
          <p:cNvPr id="10" name="Text Placeholder 9">
            <a:extLst>
              <a:ext uri="{FF2B5EF4-FFF2-40B4-BE49-F238E27FC236}">
                <a16:creationId xmlns:a16="http://schemas.microsoft.com/office/drawing/2014/main" id="{82C46451-2A54-7D05-D508-3767EC78B228}"/>
              </a:ext>
            </a:extLst>
          </p:cNvPr>
          <p:cNvSpPr>
            <a:spLocks noGrp="1"/>
          </p:cNvSpPr>
          <p:nvPr>
            <p:ph type="body" sz="quarter" idx="55"/>
          </p:nvPr>
        </p:nvSpPr>
        <p:spPr>
          <a:xfrm>
            <a:off x="2260405" y="2088735"/>
            <a:ext cx="1806576" cy="549663"/>
          </a:xfrm>
        </p:spPr>
        <p:txBody>
          <a:bodyPr/>
          <a:lstStyle/>
          <a:p>
            <a:r>
              <a:rPr lang="en-US"/>
              <a:t>Keynote</a:t>
            </a:r>
          </a:p>
        </p:txBody>
      </p:sp>
      <p:sp>
        <p:nvSpPr>
          <p:cNvPr id="11" name="Text Placeholder 10">
            <a:extLst>
              <a:ext uri="{FF2B5EF4-FFF2-40B4-BE49-F238E27FC236}">
                <a16:creationId xmlns:a16="http://schemas.microsoft.com/office/drawing/2014/main" id="{4389037F-5268-A5F6-5397-EDEC2220AAC4}"/>
              </a:ext>
            </a:extLst>
          </p:cNvPr>
          <p:cNvSpPr>
            <a:spLocks noGrp="1"/>
          </p:cNvSpPr>
          <p:nvPr>
            <p:ph type="body" sz="quarter" idx="57"/>
          </p:nvPr>
        </p:nvSpPr>
        <p:spPr>
          <a:xfrm>
            <a:off x="4155683" y="2087263"/>
            <a:ext cx="5775912" cy="549663"/>
          </a:xfrm>
        </p:spPr>
        <p:txBody>
          <a:bodyPr/>
          <a:lstStyle/>
          <a:p>
            <a:r>
              <a:rPr lang="en-US" dirty="0"/>
              <a:t>Keynote lecture: The concept of </a:t>
            </a:r>
            <a:r>
              <a:rPr lang="en-US" dirty="0" err="1"/>
              <a:t>GETomics</a:t>
            </a:r>
            <a:r>
              <a:rPr lang="en-US" dirty="0"/>
              <a:t> (impact </a:t>
            </a:r>
            <a:r>
              <a:rPr lang="en-US"/>
              <a:t>of Genes, </a:t>
            </a:r>
            <a:r>
              <a:rPr lang="en-US" dirty="0"/>
              <a:t>Time and Environment on health) and the link with adult </a:t>
            </a:r>
            <a:r>
              <a:rPr lang="en-US" dirty="0" err="1"/>
              <a:t>immunisation</a:t>
            </a:r>
            <a:r>
              <a:rPr lang="en-US" dirty="0"/>
              <a:t> </a:t>
            </a:r>
            <a:r>
              <a:rPr lang="en-US" i="1" dirty="0"/>
              <a:t>(30 min)</a:t>
            </a:r>
          </a:p>
        </p:txBody>
      </p:sp>
      <p:sp>
        <p:nvSpPr>
          <p:cNvPr id="12" name="Text Placeholder 11">
            <a:extLst>
              <a:ext uri="{FF2B5EF4-FFF2-40B4-BE49-F238E27FC236}">
                <a16:creationId xmlns:a16="http://schemas.microsoft.com/office/drawing/2014/main" id="{1CF7754A-C66E-26C3-0AE8-06AE3BABC114}"/>
              </a:ext>
            </a:extLst>
          </p:cNvPr>
          <p:cNvSpPr>
            <a:spLocks noGrp="1"/>
          </p:cNvSpPr>
          <p:nvPr>
            <p:ph type="body" sz="quarter" idx="58"/>
          </p:nvPr>
        </p:nvSpPr>
        <p:spPr>
          <a:xfrm>
            <a:off x="10015536" y="2092809"/>
            <a:ext cx="1806576" cy="549663"/>
          </a:xfrm>
        </p:spPr>
        <p:txBody>
          <a:bodyPr/>
          <a:lstStyle/>
          <a:p>
            <a:endParaRPr lang="en-US" sz="1050"/>
          </a:p>
          <a:p>
            <a:r>
              <a:rPr lang="en-US" sz="1050"/>
              <a:t>Alvar </a:t>
            </a:r>
            <a:r>
              <a:rPr lang="en-US" sz="1050" err="1"/>
              <a:t>Agusti</a:t>
            </a:r>
            <a:r>
              <a:rPr lang="en-US" sz="1050"/>
              <a:t> (Spain)</a:t>
            </a:r>
          </a:p>
          <a:p>
            <a:endParaRPr lang="en-US" sz="1050"/>
          </a:p>
          <a:p>
            <a:r>
              <a:rPr lang="en-US" sz="1050"/>
              <a:t>Piyali Mukherjee (Belgium)</a:t>
            </a:r>
          </a:p>
          <a:p>
            <a:endParaRPr lang="en-US" sz="1050"/>
          </a:p>
        </p:txBody>
      </p:sp>
      <p:sp>
        <p:nvSpPr>
          <p:cNvPr id="13" name="Text Placeholder 12">
            <a:extLst>
              <a:ext uri="{FF2B5EF4-FFF2-40B4-BE49-F238E27FC236}">
                <a16:creationId xmlns:a16="http://schemas.microsoft.com/office/drawing/2014/main" id="{BB33E525-4D8E-B2E9-A50D-0A807B530D78}"/>
              </a:ext>
            </a:extLst>
          </p:cNvPr>
          <p:cNvSpPr>
            <a:spLocks noGrp="1"/>
          </p:cNvSpPr>
          <p:nvPr>
            <p:ph type="body" sz="quarter" idx="59"/>
          </p:nvPr>
        </p:nvSpPr>
        <p:spPr>
          <a:xfrm>
            <a:off x="365125" y="2715065"/>
            <a:ext cx="1806576" cy="218712"/>
          </a:xfrm>
          <a:solidFill>
            <a:srgbClr val="F36632"/>
          </a:solidFill>
        </p:spPr>
        <p:txBody>
          <a:bodyPr/>
          <a:lstStyle/>
          <a:p>
            <a:r>
              <a:rPr lang="en-US">
                <a:solidFill>
                  <a:schemeClr val="bg1"/>
                </a:solidFill>
              </a:rPr>
              <a:t>13:40-13:45</a:t>
            </a:r>
          </a:p>
        </p:txBody>
      </p:sp>
      <p:sp>
        <p:nvSpPr>
          <p:cNvPr id="14" name="Text Placeholder 13">
            <a:extLst>
              <a:ext uri="{FF2B5EF4-FFF2-40B4-BE49-F238E27FC236}">
                <a16:creationId xmlns:a16="http://schemas.microsoft.com/office/drawing/2014/main" id="{71EFBBB8-80BD-FB7A-17C1-8025FD71AFF8}"/>
              </a:ext>
            </a:extLst>
          </p:cNvPr>
          <p:cNvSpPr>
            <a:spLocks noGrp="1"/>
          </p:cNvSpPr>
          <p:nvPr>
            <p:ph type="body" sz="quarter" idx="60"/>
          </p:nvPr>
        </p:nvSpPr>
        <p:spPr>
          <a:xfrm>
            <a:off x="2260404" y="2716536"/>
            <a:ext cx="9561707" cy="214995"/>
          </a:xfrm>
          <a:solidFill>
            <a:srgbClr val="F36632"/>
          </a:solidFill>
        </p:spPr>
        <p:txBody>
          <a:bodyPr/>
          <a:lstStyle/>
          <a:p>
            <a:r>
              <a:rPr lang="en-US">
                <a:solidFill>
                  <a:schemeClr val="bg1"/>
                </a:solidFill>
              </a:rPr>
              <a:t>Break</a:t>
            </a:r>
          </a:p>
        </p:txBody>
      </p:sp>
      <p:sp>
        <p:nvSpPr>
          <p:cNvPr id="17" name="Text Placeholder 16">
            <a:extLst>
              <a:ext uri="{FF2B5EF4-FFF2-40B4-BE49-F238E27FC236}">
                <a16:creationId xmlns:a16="http://schemas.microsoft.com/office/drawing/2014/main" id="{53DEC326-F637-C124-8C15-5BFC18F35194}"/>
              </a:ext>
            </a:extLst>
          </p:cNvPr>
          <p:cNvSpPr>
            <a:spLocks noGrp="1"/>
          </p:cNvSpPr>
          <p:nvPr>
            <p:ph type="body" sz="quarter" idx="64"/>
          </p:nvPr>
        </p:nvSpPr>
        <p:spPr>
          <a:xfrm>
            <a:off x="365125" y="3014043"/>
            <a:ext cx="1806576" cy="3727719"/>
          </a:xfrm>
        </p:spPr>
        <p:txBody>
          <a:bodyPr/>
          <a:lstStyle/>
          <a:p>
            <a:r>
              <a:rPr lang="en-US"/>
              <a:t>13:45-17:10</a:t>
            </a:r>
          </a:p>
        </p:txBody>
      </p:sp>
      <p:sp>
        <p:nvSpPr>
          <p:cNvPr id="18" name="Text Placeholder 17">
            <a:extLst>
              <a:ext uri="{FF2B5EF4-FFF2-40B4-BE49-F238E27FC236}">
                <a16:creationId xmlns:a16="http://schemas.microsoft.com/office/drawing/2014/main" id="{47D7CC4C-752F-5AE4-A6B5-8C15D2E0D36F}"/>
              </a:ext>
            </a:extLst>
          </p:cNvPr>
          <p:cNvSpPr>
            <a:spLocks noGrp="1"/>
          </p:cNvSpPr>
          <p:nvPr>
            <p:ph type="body" sz="quarter" idx="65"/>
          </p:nvPr>
        </p:nvSpPr>
        <p:spPr>
          <a:xfrm>
            <a:off x="2260405" y="3013917"/>
            <a:ext cx="1806576" cy="3727846"/>
          </a:xfrm>
        </p:spPr>
        <p:txBody>
          <a:bodyPr/>
          <a:lstStyle/>
          <a:p>
            <a:r>
              <a:rPr lang="en-US"/>
              <a:t>The impact of </a:t>
            </a:r>
            <a:br>
              <a:rPr lang="en-US"/>
            </a:br>
            <a:r>
              <a:rPr lang="en-US"/>
              <a:t>infectious diseases </a:t>
            </a:r>
            <a:br>
              <a:rPr lang="en-US"/>
            </a:br>
            <a:r>
              <a:rPr lang="en-US"/>
              <a:t>in adults</a:t>
            </a:r>
          </a:p>
        </p:txBody>
      </p:sp>
      <p:sp>
        <p:nvSpPr>
          <p:cNvPr id="19" name="Text Placeholder 18">
            <a:extLst>
              <a:ext uri="{FF2B5EF4-FFF2-40B4-BE49-F238E27FC236}">
                <a16:creationId xmlns:a16="http://schemas.microsoft.com/office/drawing/2014/main" id="{7E7A4B20-4097-9A07-4DFA-A1700A367CCA}"/>
              </a:ext>
            </a:extLst>
          </p:cNvPr>
          <p:cNvSpPr>
            <a:spLocks noGrp="1"/>
          </p:cNvSpPr>
          <p:nvPr>
            <p:ph type="body" sz="quarter" idx="67"/>
          </p:nvPr>
        </p:nvSpPr>
        <p:spPr>
          <a:xfrm>
            <a:off x="4155681" y="3012502"/>
            <a:ext cx="5775912" cy="3729261"/>
          </a:xfrm>
        </p:spPr>
        <p:txBody>
          <a:bodyPr/>
          <a:lstStyle/>
          <a:p>
            <a:r>
              <a:rPr lang="en-US" sz="1050" b="1"/>
              <a:t>Part 1 </a:t>
            </a:r>
            <a:r>
              <a:rPr lang="en-US" sz="1050" i="1"/>
              <a:t>(2h00)</a:t>
            </a:r>
          </a:p>
          <a:p>
            <a:endParaRPr lang="en-US" sz="1050" i="1" dirty="0"/>
          </a:p>
          <a:p>
            <a:r>
              <a:rPr lang="en-US" sz="1050" i="1" dirty="0"/>
              <a:t> </a:t>
            </a:r>
            <a:r>
              <a:rPr lang="en-US" sz="1050" dirty="0"/>
              <a:t>A series (</a:t>
            </a:r>
            <a:r>
              <a:rPr lang="en-US" sz="1050" i="1" dirty="0"/>
              <a:t>1h25) </a:t>
            </a:r>
            <a:r>
              <a:rPr lang="en-US" sz="1050" dirty="0"/>
              <a:t>of lectures on the topics of: </a:t>
            </a:r>
          </a:p>
          <a:p>
            <a:pPr marL="171450" indent="-171450">
              <a:buFont typeface="Arial" panose="020B0604020202020204" pitchFamily="34" charset="0"/>
              <a:buChar char="•"/>
            </a:pPr>
            <a:r>
              <a:rPr lang="en-US" sz="1050" dirty="0"/>
              <a:t>The interplay between </a:t>
            </a:r>
            <a:r>
              <a:rPr lang="en-US" sz="1050" dirty="0" err="1"/>
              <a:t>paediatric</a:t>
            </a:r>
            <a:r>
              <a:rPr lang="en-US" sz="1050" dirty="0"/>
              <a:t> and adult vaccination </a:t>
            </a:r>
          </a:p>
          <a:p>
            <a:pPr marL="171450" indent="-171450">
              <a:buFont typeface="Arial" panose="020B0604020202020204" pitchFamily="34" charset="0"/>
              <a:buChar char="•"/>
            </a:pPr>
            <a:r>
              <a:rPr lang="en-US" sz="1050" dirty="0"/>
              <a:t>The impact of respiratory diseases beyond primary infection in the face of a potential </a:t>
            </a:r>
            <a:r>
              <a:rPr lang="en-US" sz="1050" dirty="0" err="1"/>
              <a:t>tripledemic</a:t>
            </a:r>
            <a:r>
              <a:rPr lang="en-US" sz="1050" dirty="0"/>
              <a:t> </a:t>
            </a:r>
          </a:p>
          <a:p>
            <a:pPr marL="171450" indent="-171450">
              <a:buFont typeface="Arial" panose="020B0604020202020204" pitchFamily="34" charset="0"/>
              <a:buChar char="•"/>
            </a:pPr>
            <a:r>
              <a:rPr lang="en-US" sz="1050" dirty="0"/>
              <a:t> RSV burden and older adults</a:t>
            </a:r>
          </a:p>
          <a:p>
            <a:pPr marL="171450" indent="-171450">
              <a:buFont typeface="Arial" panose="020B0604020202020204" pitchFamily="34" charset="0"/>
              <a:buChar char="•"/>
            </a:pPr>
            <a:r>
              <a:rPr lang="en-US" sz="1050" dirty="0"/>
              <a:t> Long term complications of COVID-19</a:t>
            </a:r>
          </a:p>
          <a:p>
            <a:endParaRPr lang="en-US" sz="1050" dirty="0"/>
          </a:p>
          <a:p>
            <a:r>
              <a:rPr lang="en-US" sz="1050" dirty="0"/>
              <a:t>Panel discussion </a:t>
            </a:r>
            <a:r>
              <a:rPr lang="en-US" sz="1050" i="1" dirty="0"/>
              <a:t>(25 min)</a:t>
            </a:r>
            <a:r>
              <a:rPr lang="en-US" sz="1050" dirty="0"/>
              <a:t> </a:t>
            </a:r>
          </a:p>
          <a:p>
            <a:r>
              <a:rPr lang="en-US" sz="1050" dirty="0"/>
              <a:t>Break </a:t>
            </a:r>
            <a:r>
              <a:rPr lang="en-US" sz="1050" i="1" dirty="0"/>
              <a:t>(10 min)</a:t>
            </a:r>
          </a:p>
          <a:p>
            <a:endParaRPr lang="en-US" sz="1050" dirty="0"/>
          </a:p>
          <a:p>
            <a:r>
              <a:rPr lang="en-US" sz="1050" b="1" dirty="0"/>
              <a:t>Part 2 </a:t>
            </a:r>
            <a:r>
              <a:rPr lang="en-US" sz="1050" i="1" dirty="0"/>
              <a:t>(1h25)</a:t>
            </a:r>
          </a:p>
          <a:p>
            <a:endParaRPr lang="en-US" sz="1050" i="1" dirty="0"/>
          </a:p>
          <a:p>
            <a:r>
              <a:rPr lang="en-US" sz="1050" dirty="0"/>
              <a:t>A series </a:t>
            </a:r>
            <a:r>
              <a:rPr lang="en-US" sz="1050" i="1" dirty="0"/>
              <a:t>(60 min) </a:t>
            </a:r>
            <a:r>
              <a:rPr lang="en-US" sz="1050" dirty="0"/>
              <a:t>of lectures on the topics of: </a:t>
            </a:r>
          </a:p>
          <a:p>
            <a:pPr marL="171450" indent="-171450">
              <a:buFont typeface="Arial" panose="020B0604020202020204" pitchFamily="34" charset="0"/>
              <a:buChar char="•"/>
            </a:pPr>
            <a:r>
              <a:rPr lang="en-US" sz="1050" dirty="0"/>
              <a:t>HSV1 in brain and risk of AD/dementia: role of infections</a:t>
            </a:r>
          </a:p>
          <a:p>
            <a:pPr marL="171450" indent="-171450">
              <a:buFont typeface="Arial" panose="020B0604020202020204" pitchFamily="34" charset="0"/>
              <a:buChar char="•"/>
            </a:pPr>
            <a:r>
              <a:rPr lang="en-US" sz="1050" dirty="0"/>
              <a:t>Current state and future perspectives in the prevention of herpes zoster</a:t>
            </a:r>
          </a:p>
          <a:p>
            <a:pPr marL="171450" indent="-171450">
              <a:buFont typeface="Arial" panose="020B0604020202020204" pitchFamily="34" charset="0"/>
              <a:buChar char="•"/>
            </a:pPr>
            <a:r>
              <a:rPr lang="en-US" sz="1050" dirty="0"/>
              <a:t>Vaccination against oncogenic viruses: current successes and challenges</a:t>
            </a:r>
          </a:p>
          <a:p>
            <a:endParaRPr lang="en-US" sz="1050" dirty="0"/>
          </a:p>
          <a:p>
            <a:r>
              <a:rPr lang="en-US" sz="1050" dirty="0"/>
              <a:t>Break </a:t>
            </a:r>
            <a:r>
              <a:rPr lang="en-US" sz="1050" i="1" dirty="0"/>
              <a:t>(5 min)</a:t>
            </a:r>
            <a:endParaRPr lang="en-US" sz="1050" dirty="0"/>
          </a:p>
          <a:p>
            <a:r>
              <a:rPr lang="en-US" sz="1050" dirty="0"/>
              <a:t>Panel discussion </a:t>
            </a:r>
            <a:r>
              <a:rPr lang="en-US" sz="1050" i="1" dirty="0"/>
              <a:t>(20 min)</a:t>
            </a:r>
          </a:p>
        </p:txBody>
      </p:sp>
      <p:sp>
        <p:nvSpPr>
          <p:cNvPr id="20" name="Text Placeholder 19">
            <a:extLst>
              <a:ext uri="{FF2B5EF4-FFF2-40B4-BE49-F238E27FC236}">
                <a16:creationId xmlns:a16="http://schemas.microsoft.com/office/drawing/2014/main" id="{A5948A5A-56A8-D04D-EE22-1427D7A1B606}"/>
              </a:ext>
            </a:extLst>
          </p:cNvPr>
          <p:cNvSpPr>
            <a:spLocks noGrp="1"/>
          </p:cNvSpPr>
          <p:nvPr>
            <p:ph type="body" sz="quarter" idx="68"/>
          </p:nvPr>
        </p:nvSpPr>
        <p:spPr>
          <a:xfrm>
            <a:off x="10015536" y="3005595"/>
            <a:ext cx="1806576" cy="3729261"/>
          </a:xfrm>
        </p:spPr>
        <p:txBody>
          <a:bodyPr/>
          <a:lstStyle/>
          <a:p>
            <a:r>
              <a:rPr lang="en-US" sz="1050"/>
              <a:t>Xavier Bosch (Spain)</a:t>
            </a:r>
          </a:p>
          <a:p>
            <a:endParaRPr lang="en-US" sz="1050"/>
          </a:p>
          <a:p>
            <a:r>
              <a:rPr lang="en-US" sz="1050"/>
              <a:t>Paul Edison (UK)</a:t>
            </a:r>
          </a:p>
          <a:p>
            <a:endParaRPr lang="en-US" sz="1050"/>
          </a:p>
          <a:p>
            <a:r>
              <a:rPr lang="en-US" sz="1050"/>
              <a:t>Wayne Ghesquiere (Canada)</a:t>
            </a:r>
          </a:p>
          <a:p>
            <a:endParaRPr lang="en-US" sz="1050"/>
          </a:p>
          <a:p>
            <a:r>
              <a:rPr lang="en-US" sz="1050"/>
              <a:t>Stefan Gravenstein (USA)</a:t>
            </a:r>
          </a:p>
          <a:p>
            <a:endParaRPr lang="en-US" sz="1050"/>
          </a:p>
          <a:p>
            <a:r>
              <a:rPr lang="en-US" sz="1050"/>
              <a:t>Ruth Itzhaki (UK)</a:t>
            </a:r>
          </a:p>
          <a:p>
            <a:endParaRPr lang="en-US" sz="1050"/>
          </a:p>
          <a:p>
            <a:r>
              <a:rPr lang="en-US" sz="1050"/>
              <a:t>Usa Thisyakorn (Thailand)</a:t>
            </a:r>
          </a:p>
          <a:p>
            <a:endParaRPr lang="en-US" sz="1050"/>
          </a:p>
          <a:p>
            <a:r>
              <a:rPr lang="en-US" sz="1050"/>
              <a:t>Thomas Weinke (Germany)</a:t>
            </a:r>
          </a:p>
        </p:txBody>
      </p:sp>
      <p:sp>
        <p:nvSpPr>
          <p:cNvPr id="29" name="Text Placeholder 28">
            <a:extLst>
              <a:ext uri="{FF2B5EF4-FFF2-40B4-BE49-F238E27FC236}">
                <a16:creationId xmlns:a16="http://schemas.microsoft.com/office/drawing/2014/main" id="{31A90648-2BB0-3A88-08F5-559FD3006B08}"/>
              </a:ext>
            </a:extLst>
          </p:cNvPr>
          <p:cNvSpPr>
            <a:spLocks noGrp="1"/>
          </p:cNvSpPr>
          <p:nvPr>
            <p:ph type="body" sz="quarter" idx="79"/>
          </p:nvPr>
        </p:nvSpPr>
        <p:spPr>
          <a:xfrm>
            <a:off x="365125" y="1759177"/>
            <a:ext cx="1806576" cy="256054"/>
          </a:xfrm>
        </p:spPr>
        <p:txBody>
          <a:bodyPr/>
          <a:lstStyle/>
          <a:p>
            <a:r>
              <a:rPr lang="en-US"/>
              <a:t>13:00-13:10</a:t>
            </a:r>
          </a:p>
        </p:txBody>
      </p:sp>
      <p:pic>
        <p:nvPicPr>
          <p:cNvPr id="15" name="Picture 14" descr="A picture containing shape&#10;&#10;Description automatically generated">
            <a:hlinkClick r:id="rId2"/>
            <a:extLst>
              <a:ext uri="{FF2B5EF4-FFF2-40B4-BE49-F238E27FC236}">
                <a16:creationId xmlns:a16="http://schemas.microsoft.com/office/drawing/2014/main" id="{D080ECCC-14B7-4DD3-4040-2DE37DD7E6A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953" b="87083"/>
          <a:stretch/>
        </p:blipFill>
        <p:spPr>
          <a:xfrm>
            <a:off x="8772525" y="-12026"/>
            <a:ext cx="3419475" cy="885825"/>
          </a:xfrm>
          <a:prstGeom prst="rect">
            <a:avLst/>
          </a:prstGeom>
        </p:spPr>
      </p:pic>
      <p:sp>
        <p:nvSpPr>
          <p:cNvPr id="5" name="TextBox 4">
            <a:extLst>
              <a:ext uri="{FF2B5EF4-FFF2-40B4-BE49-F238E27FC236}">
                <a16:creationId xmlns:a16="http://schemas.microsoft.com/office/drawing/2014/main" id="{02D01679-0994-4096-0DD6-D0E4DF3E08D0}"/>
              </a:ext>
            </a:extLst>
          </p:cNvPr>
          <p:cNvSpPr txBox="1"/>
          <p:nvPr/>
        </p:nvSpPr>
        <p:spPr>
          <a:xfrm>
            <a:off x="10015536" y="1627188"/>
            <a:ext cx="2334827" cy="549664"/>
          </a:xfrm>
          <a:prstGeom prst="rect">
            <a:avLst/>
          </a:prstGeom>
          <a:noFill/>
        </p:spPr>
        <p:txBody>
          <a:bodyPr wrap="none" lIns="180000" tIns="180000" rIns="180000" bIns="180000" rtlCol="0">
            <a:noAutofit/>
          </a:bodyPr>
          <a:lstStyle/>
          <a:p>
            <a:pPr algn="l">
              <a:spcBef>
                <a:spcPts val="300"/>
              </a:spcBef>
              <a:spcAft>
                <a:spcPts val="300"/>
              </a:spcAft>
              <a:buClr>
                <a:schemeClr val="tx2"/>
              </a:buClr>
              <a:buSzPct val="110000"/>
            </a:pPr>
            <a:r>
              <a:rPr lang="fr-BE" sz="1000"/>
              <a:t>Javier </a:t>
            </a:r>
            <a:r>
              <a:rPr lang="fr-BE" sz="1000" err="1"/>
              <a:t>Diez-Domingo</a:t>
            </a:r>
            <a:r>
              <a:rPr lang="fr-BE" sz="1000"/>
              <a:t> (Spain)</a:t>
            </a:r>
          </a:p>
        </p:txBody>
      </p:sp>
    </p:spTree>
    <p:extLst>
      <p:ext uri="{BB962C8B-B14F-4D97-AF65-F5344CB8AC3E}">
        <p14:creationId xmlns:p14="http://schemas.microsoft.com/office/powerpoint/2010/main" val="3942623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BB33E525-4D8E-B2E9-A50D-0A807B530D78}"/>
              </a:ext>
            </a:extLst>
          </p:cNvPr>
          <p:cNvSpPr>
            <a:spLocks noGrp="1"/>
          </p:cNvSpPr>
          <p:nvPr>
            <p:ph type="body" sz="quarter" idx="59"/>
          </p:nvPr>
        </p:nvSpPr>
        <p:spPr>
          <a:xfrm>
            <a:off x="365125" y="1765695"/>
            <a:ext cx="1806576" cy="250368"/>
          </a:xfrm>
          <a:solidFill>
            <a:srgbClr val="F36632"/>
          </a:solidFill>
        </p:spPr>
        <p:txBody>
          <a:bodyPr/>
          <a:lstStyle/>
          <a:p>
            <a:r>
              <a:rPr lang="en-US">
                <a:solidFill>
                  <a:schemeClr val="bg1"/>
                </a:solidFill>
              </a:rPr>
              <a:t>17:10-17:20</a:t>
            </a:r>
          </a:p>
        </p:txBody>
      </p:sp>
      <p:sp>
        <p:nvSpPr>
          <p:cNvPr id="14" name="Text Placeholder 13">
            <a:extLst>
              <a:ext uri="{FF2B5EF4-FFF2-40B4-BE49-F238E27FC236}">
                <a16:creationId xmlns:a16="http://schemas.microsoft.com/office/drawing/2014/main" id="{71EFBBB8-80BD-FB7A-17C1-8025FD71AFF8}"/>
              </a:ext>
            </a:extLst>
          </p:cNvPr>
          <p:cNvSpPr>
            <a:spLocks noGrp="1"/>
          </p:cNvSpPr>
          <p:nvPr>
            <p:ph type="body" sz="quarter" idx="60"/>
          </p:nvPr>
        </p:nvSpPr>
        <p:spPr>
          <a:xfrm>
            <a:off x="2260404" y="1767166"/>
            <a:ext cx="9561707" cy="246113"/>
          </a:xfrm>
          <a:solidFill>
            <a:srgbClr val="F36632"/>
          </a:solidFill>
        </p:spPr>
        <p:txBody>
          <a:bodyPr/>
          <a:lstStyle/>
          <a:p>
            <a:r>
              <a:rPr lang="en-US">
                <a:solidFill>
                  <a:schemeClr val="bg1"/>
                </a:solidFill>
              </a:rPr>
              <a:t>Break</a:t>
            </a:r>
          </a:p>
        </p:txBody>
      </p:sp>
      <p:sp>
        <p:nvSpPr>
          <p:cNvPr id="17" name="Text Placeholder 16">
            <a:extLst>
              <a:ext uri="{FF2B5EF4-FFF2-40B4-BE49-F238E27FC236}">
                <a16:creationId xmlns:a16="http://schemas.microsoft.com/office/drawing/2014/main" id="{53DEC326-F637-C124-8C15-5BFC18F35194}"/>
              </a:ext>
            </a:extLst>
          </p:cNvPr>
          <p:cNvSpPr>
            <a:spLocks noGrp="1"/>
          </p:cNvSpPr>
          <p:nvPr>
            <p:ph type="body" sz="quarter" idx="64"/>
          </p:nvPr>
        </p:nvSpPr>
        <p:spPr>
          <a:xfrm>
            <a:off x="365125" y="2104913"/>
            <a:ext cx="1806576" cy="3284614"/>
          </a:xfrm>
        </p:spPr>
        <p:txBody>
          <a:bodyPr/>
          <a:lstStyle/>
          <a:p>
            <a:r>
              <a:rPr lang="en-US"/>
              <a:t>17:20-20:00</a:t>
            </a:r>
          </a:p>
        </p:txBody>
      </p:sp>
      <p:sp>
        <p:nvSpPr>
          <p:cNvPr id="18" name="Text Placeholder 17">
            <a:extLst>
              <a:ext uri="{FF2B5EF4-FFF2-40B4-BE49-F238E27FC236}">
                <a16:creationId xmlns:a16="http://schemas.microsoft.com/office/drawing/2014/main" id="{47D7CC4C-752F-5AE4-A6B5-8C15D2E0D36F}"/>
              </a:ext>
            </a:extLst>
          </p:cNvPr>
          <p:cNvSpPr>
            <a:spLocks noGrp="1"/>
          </p:cNvSpPr>
          <p:nvPr>
            <p:ph type="body" sz="quarter" idx="65"/>
          </p:nvPr>
        </p:nvSpPr>
        <p:spPr>
          <a:xfrm>
            <a:off x="2260405" y="2104781"/>
            <a:ext cx="1806576" cy="3284746"/>
          </a:xfrm>
        </p:spPr>
        <p:txBody>
          <a:bodyPr/>
          <a:lstStyle/>
          <a:p>
            <a:r>
              <a:rPr lang="en-US"/>
              <a:t>Adult </a:t>
            </a:r>
            <a:r>
              <a:rPr lang="en-US" err="1"/>
              <a:t>immunisation</a:t>
            </a:r>
            <a:r>
              <a:rPr lang="en-US"/>
              <a:t>: challenges and opportunities</a:t>
            </a:r>
          </a:p>
        </p:txBody>
      </p:sp>
      <p:sp>
        <p:nvSpPr>
          <p:cNvPr id="19" name="Text Placeholder 18">
            <a:extLst>
              <a:ext uri="{FF2B5EF4-FFF2-40B4-BE49-F238E27FC236}">
                <a16:creationId xmlns:a16="http://schemas.microsoft.com/office/drawing/2014/main" id="{7E7A4B20-4097-9A07-4DFA-A1700A367CCA}"/>
              </a:ext>
            </a:extLst>
          </p:cNvPr>
          <p:cNvSpPr>
            <a:spLocks noGrp="1"/>
          </p:cNvSpPr>
          <p:nvPr>
            <p:ph type="body" sz="quarter" idx="67"/>
          </p:nvPr>
        </p:nvSpPr>
        <p:spPr>
          <a:xfrm>
            <a:off x="4155681" y="2103311"/>
            <a:ext cx="5775912" cy="3286216"/>
          </a:xfrm>
        </p:spPr>
        <p:txBody>
          <a:bodyPr/>
          <a:lstStyle/>
          <a:p>
            <a:r>
              <a:rPr lang="en-US"/>
              <a:t>Three one-to-one discussions </a:t>
            </a:r>
            <a:r>
              <a:rPr lang="en-US" i="1"/>
              <a:t>(20 min each) </a:t>
            </a:r>
            <a:r>
              <a:rPr lang="en-US"/>
              <a:t>followed by Q&amp;A sessions </a:t>
            </a:r>
            <a:r>
              <a:rPr lang="en-US" i="1"/>
              <a:t>(15 min each) </a:t>
            </a:r>
            <a:r>
              <a:rPr lang="en-US"/>
              <a:t>on the topics of: </a:t>
            </a:r>
          </a:p>
          <a:p>
            <a:endParaRPr lang="en-US"/>
          </a:p>
          <a:p>
            <a:pPr marL="171450" indent="-171450">
              <a:buFont typeface="Arial" panose="020B0604020202020204" pitchFamily="34" charset="0"/>
              <a:buChar char="•"/>
            </a:pPr>
            <a:r>
              <a:rPr lang="en-US"/>
              <a:t> Introduction</a:t>
            </a:r>
          </a:p>
          <a:p>
            <a:pPr marL="171450" indent="-171450">
              <a:buFont typeface="Arial" panose="020B0604020202020204" pitchFamily="34" charset="0"/>
              <a:buChar char="•"/>
            </a:pPr>
            <a:r>
              <a:rPr lang="en-US"/>
              <a:t> Long-life </a:t>
            </a:r>
            <a:r>
              <a:rPr lang="en-US" err="1"/>
              <a:t>immunisation</a:t>
            </a:r>
            <a:r>
              <a:rPr lang="en-US"/>
              <a:t> for a healthy life-style</a:t>
            </a:r>
          </a:p>
          <a:p>
            <a:pPr marL="171450" indent="-171450">
              <a:buFont typeface="Arial" panose="020B0604020202020204" pitchFamily="34" charset="0"/>
              <a:buChar char="•"/>
            </a:pPr>
            <a:r>
              <a:rPr lang="en-US"/>
              <a:t> Ageing: the problem with immunity and infectious diseases</a:t>
            </a:r>
          </a:p>
          <a:p>
            <a:pPr marL="171450" indent="-171450">
              <a:buFont typeface="Arial" panose="020B0604020202020204" pitchFamily="34" charset="0"/>
              <a:buChar char="•"/>
            </a:pPr>
            <a:r>
              <a:rPr lang="en-US"/>
              <a:t> Building confidence in vaccines: post-pandemic era</a:t>
            </a:r>
          </a:p>
          <a:p>
            <a:endParaRPr lang="en-US"/>
          </a:p>
          <a:p>
            <a:r>
              <a:rPr lang="en-US"/>
              <a:t>Break </a:t>
            </a:r>
            <a:r>
              <a:rPr lang="en-US" i="1"/>
              <a:t>(5 min)</a:t>
            </a:r>
          </a:p>
          <a:p>
            <a:endParaRPr lang="en-US"/>
          </a:p>
          <a:p>
            <a:r>
              <a:rPr lang="en-US"/>
              <a:t>Panel discussion </a:t>
            </a:r>
            <a:r>
              <a:rPr lang="en-US" i="1"/>
              <a:t>(35 min)</a:t>
            </a:r>
            <a:r>
              <a:rPr lang="en-US"/>
              <a:t>: "TLC" for a successful adult </a:t>
            </a:r>
            <a:r>
              <a:rPr lang="en-US" err="1"/>
              <a:t>immunisation</a:t>
            </a:r>
            <a:r>
              <a:rPr lang="en-US"/>
              <a:t> </a:t>
            </a:r>
            <a:r>
              <a:rPr lang="en-US" err="1"/>
              <a:t>programme</a:t>
            </a:r>
            <a:endParaRPr lang="en-US"/>
          </a:p>
        </p:txBody>
      </p:sp>
      <p:sp>
        <p:nvSpPr>
          <p:cNvPr id="20" name="Text Placeholder 19">
            <a:extLst>
              <a:ext uri="{FF2B5EF4-FFF2-40B4-BE49-F238E27FC236}">
                <a16:creationId xmlns:a16="http://schemas.microsoft.com/office/drawing/2014/main" id="{A5948A5A-56A8-D04D-EE22-1427D7A1B606}"/>
              </a:ext>
            </a:extLst>
          </p:cNvPr>
          <p:cNvSpPr>
            <a:spLocks noGrp="1"/>
          </p:cNvSpPr>
          <p:nvPr>
            <p:ph type="body" sz="quarter" idx="68"/>
          </p:nvPr>
        </p:nvSpPr>
        <p:spPr>
          <a:xfrm>
            <a:off x="10015536" y="2096404"/>
            <a:ext cx="1806576" cy="3284614"/>
          </a:xfrm>
        </p:spPr>
        <p:txBody>
          <a:bodyPr/>
          <a:lstStyle/>
          <a:p>
            <a:r>
              <a:rPr lang="en-US" sz="1050"/>
              <a:t>Jane Barratt (Canada)</a:t>
            </a:r>
          </a:p>
          <a:p>
            <a:endParaRPr lang="en-US" sz="1050"/>
          </a:p>
          <a:p>
            <a:r>
              <a:rPr lang="en-US" sz="1050"/>
              <a:t>Lulu C. Bravo (Philippines)</a:t>
            </a:r>
          </a:p>
          <a:p>
            <a:endParaRPr lang="en-US" sz="1050"/>
          </a:p>
          <a:p>
            <a:r>
              <a:rPr lang="en-US" sz="1050"/>
              <a:t>Javier Diez-Domingo (Spain)</a:t>
            </a:r>
          </a:p>
          <a:p>
            <a:endParaRPr lang="en-US" sz="1050"/>
          </a:p>
          <a:p>
            <a:r>
              <a:rPr lang="en-US" sz="1050"/>
              <a:t>Omar </a:t>
            </a:r>
            <a:r>
              <a:rPr lang="en-US" sz="1050" err="1"/>
              <a:t>Galarraga</a:t>
            </a:r>
            <a:r>
              <a:rPr lang="en-US" sz="1050"/>
              <a:t> (USA)</a:t>
            </a:r>
          </a:p>
          <a:p>
            <a:endParaRPr lang="en-US" sz="1050"/>
          </a:p>
          <a:p>
            <a:r>
              <a:rPr lang="en-US" sz="1050"/>
              <a:t>Stefan Gravenstein (USA)</a:t>
            </a:r>
          </a:p>
        </p:txBody>
      </p:sp>
      <p:sp>
        <p:nvSpPr>
          <p:cNvPr id="7" name="Subtitle 6">
            <a:extLst>
              <a:ext uri="{FF2B5EF4-FFF2-40B4-BE49-F238E27FC236}">
                <a16:creationId xmlns:a16="http://schemas.microsoft.com/office/drawing/2014/main" id="{67C2DD7D-FA4E-DD60-7AD1-4A29C4C8ED86}"/>
              </a:ext>
            </a:extLst>
          </p:cNvPr>
          <p:cNvSpPr>
            <a:spLocks noGrp="1"/>
          </p:cNvSpPr>
          <p:nvPr>
            <p:ph type="subTitle" idx="1"/>
          </p:nvPr>
        </p:nvSpPr>
        <p:spPr/>
        <p:txBody>
          <a:bodyPr/>
          <a:lstStyle/>
          <a:p>
            <a:r>
              <a:rPr lang="en-US"/>
              <a:t>Day One – 29</a:t>
            </a:r>
            <a:r>
              <a:rPr lang="en-US" baseline="30000"/>
              <a:t>th</a:t>
            </a:r>
            <a:r>
              <a:rPr lang="en-US"/>
              <a:t> March</a:t>
            </a:r>
          </a:p>
          <a:p>
            <a:endParaRPr lang="en-US"/>
          </a:p>
        </p:txBody>
      </p:sp>
      <p:sp>
        <p:nvSpPr>
          <p:cNvPr id="9" name="Title 8">
            <a:extLst>
              <a:ext uri="{FF2B5EF4-FFF2-40B4-BE49-F238E27FC236}">
                <a16:creationId xmlns:a16="http://schemas.microsoft.com/office/drawing/2014/main" id="{CE27BBA8-CD8B-7251-43F3-4F9257A3EF88}"/>
              </a:ext>
            </a:extLst>
          </p:cNvPr>
          <p:cNvSpPr>
            <a:spLocks noGrp="1"/>
          </p:cNvSpPr>
          <p:nvPr>
            <p:ph type="title"/>
          </p:nvPr>
        </p:nvSpPr>
        <p:spPr/>
        <p:txBody>
          <a:bodyPr/>
          <a:lstStyle/>
          <a:p>
            <a:r>
              <a:rPr lang="en-US"/>
              <a:t>Vaccine Virtual Days 4</a:t>
            </a:r>
            <a:r>
              <a:rPr lang="en-US" baseline="30000"/>
              <a:t>th</a:t>
            </a:r>
            <a:r>
              <a:rPr lang="en-US"/>
              <a:t> Edition - CEST time</a:t>
            </a:r>
          </a:p>
        </p:txBody>
      </p:sp>
      <p:pic>
        <p:nvPicPr>
          <p:cNvPr id="4" name="Picture 3" descr="A picture containing shape&#10;&#10;Description automatically generated">
            <a:hlinkClick r:id="rId2"/>
            <a:extLst>
              <a:ext uri="{FF2B5EF4-FFF2-40B4-BE49-F238E27FC236}">
                <a16:creationId xmlns:a16="http://schemas.microsoft.com/office/drawing/2014/main" id="{8AF41802-6E65-B06B-574D-CA6A6E1913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953" b="87083"/>
          <a:stretch/>
        </p:blipFill>
        <p:spPr>
          <a:xfrm>
            <a:off x="8772525" y="-12026"/>
            <a:ext cx="3419475" cy="885825"/>
          </a:xfrm>
          <a:prstGeom prst="rect">
            <a:avLst/>
          </a:prstGeom>
        </p:spPr>
      </p:pic>
      <p:sp>
        <p:nvSpPr>
          <p:cNvPr id="2" name="Rectangle 1">
            <a:hlinkClick r:id="rId4"/>
            <a:extLst>
              <a:ext uri="{FF2B5EF4-FFF2-40B4-BE49-F238E27FC236}">
                <a16:creationId xmlns:a16="http://schemas.microsoft.com/office/drawing/2014/main" id="{E709AB79-FF84-20E4-9274-5129988B9924}"/>
              </a:ext>
            </a:extLst>
          </p:cNvPr>
          <p:cNvSpPr/>
          <p:nvPr/>
        </p:nvSpPr>
        <p:spPr bwMode="auto">
          <a:xfrm>
            <a:off x="10793895" y="6137672"/>
            <a:ext cx="330392" cy="439533"/>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en-US" sz="1600" kern="0" err="1">
              <a:solidFill>
                <a:schemeClr val="tx1"/>
              </a:solidFill>
            </a:endParaRPr>
          </a:p>
        </p:txBody>
      </p:sp>
      <p:sp>
        <p:nvSpPr>
          <p:cNvPr id="3" name="Rectangle 2">
            <a:hlinkClick r:id="rId5"/>
            <a:extLst>
              <a:ext uri="{FF2B5EF4-FFF2-40B4-BE49-F238E27FC236}">
                <a16:creationId xmlns:a16="http://schemas.microsoft.com/office/drawing/2014/main" id="{CEFA6423-D72D-011C-06B8-237267EA2286}"/>
              </a:ext>
            </a:extLst>
          </p:cNvPr>
          <p:cNvSpPr/>
          <p:nvPr/>
        </p:nvSpPr>
        <p:spPr bwMode="auto">
          <a:xfrm>
            <a:off x="11124287" y="6156426"/>
            <a:ext cx="330392" cy="439533"/>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en-US" sz="1600" kern="0" err="1">
              <a:solidFill>
                <a:schemeClr val="tx1"/>
              </a:solidFill>
            </a:endParaRPr>
          </a:p>
        </p:txBody>
      </p:sp>
      <p:sp>
        <p:nvSpPr>
          <p:cNvPr id="5" name="Rectangle 4">
            <a:hlinkClick r:id="rId6"/>
            <a:extLst>
              <a:ext uri="{FF2B5EF4-FFF2-40B4-BE49-F238E27FC236}">
                <a16:creationId xmlns:a16="http://schemas.microsoft.com/office/drawing/2014/main" id="{BDDFA33F-630B-4E87-6CBF-0383166A4D7B}"/>
              </a:ext>
            </a:extLst>
          </p:cNvPr>
          <p:cNvSpPr/>
          <p:nvPr/>
        </p:nvSpPr>
        <p:spPr bwMode="auto">
          <a:xfrm>
            <a:off x="11454679" y="6147049"/>
            <a:ext cx="330392" cy="439533"/>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en-US" sz="1600" kern="0" err="1">
              <a:solidFill>
                <a:schemeClr val="tx1"/>
              </a:solidFill>
            </a:endParaRPr>
          </a:p>
        </p:txBody>
      </p:sp>
    </p:spTree>
    <p:extLst>
      <p:ext uri="{BB962C8B-B14F-4D97-AF65-F5344CB8AC3E}">
        <p14:creationId xmlns:p14="http://schemas.microsoft.com/office/powerpoint/2010/main" val="2682367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74D6CAE-2D82-65F4-A235-7BA68290EC62}"/>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5" name="Object 4" hidden="1">
                        <a:extLst>
                          <a:ext uri="{FF2B5EF4-FFF2-40B4-BE49-F238E27FC236}">
                            <a16:creationId xmlns:a16="http://schemas.microsoft.com/office/drawing/2014/main" id="{974D6CAE-2D82-65F4-A235-7BA68290EC6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6" name="Picture 5" descr="Graphical user interface, text, application&#10;&#10;Description automatically generated">
            <a:extLst>
              <a:ext uri="{FF2B5EF4-FFF2-40B4-BE49-F238E27FC236}">
                <a16:creationId xmlns:a16="http://schemas.microsoft.com/office/drawing/2014/main" id="{28CB64A1-BED5-40A1-DB55-674E2FE78F8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id="{21404CD0-AE97-550B-9FC7-0B7352125D8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6210" t="85946"/>
          <a:stretch/>
        </p:blipFill>
        <p:spPr>
          <a:xfrm>
            <a:off x="6853042" y="5894172"/>
            <a:ext cx="5338957" cy="963827"/>
          </a:xfrm>
          <a:prstGeom prst="rect">
            <a:avLst/>
          </a:prstGeom>
        </p:spPr>
      </p:pic>
      <p:pic>
        <p:nvPicPr>
          <p:cNvPr id="3" name="Picture 2" descr="A picture containing shape&#10;&#10;Description automatically generated">
            <a:hlinkClick r:id="rId8"/>
            <a:extLst>
              <a:ext uri="{FF2B5EF4-FFF2-40B4-BE49-F238E27FC236}">
                <a16:creationId xmlns:a16="http://schemas.microsoft.com/office/drawing/2014/main" id="{343C8DD9-5E84-9261-7BBC-4F801032715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1953" b="87083"/>
          <a:stretch/>
        </p:blipFill>
        <p:spPr>
          <a:xfrm>
            <a:off x="8772525" y="-12026"/>
            <a:ext cx="3419475" cy="885825"/>
          </a:xfrm>
          <a:prstGeom prst="rect">
            <a:avLst/>
          </a:prstGeom>
        </p:spPr>
      </p:pic>
      <p:sp>
        <p:nvSpPr>
          <p:cNvPr id="2" name="Rectangle 1">
            <a:hlinkClick r:id="rId10"/>
            <a:extLst>
              <a:ext uri="{FF2B5EF4-FFF2-40B4-BE49-F238E27FC236}">
                <a16:creationId xmlns:a16="http://schemas.microsoft.com/office/drawing/2014/main" id="{E43BA2D3-73B6-8F3E-BB93-16FD098C269D}"/>
              </a:ext>
            </a:extLst>
          </p:cNvPr>
          <p:cNvSpPr/>
          <p:nvPr/>
        </p:nvSpPr>
        <p:spPr bwMode="auto">
          <a:xfrm>
            <a:off x="10793895" y="6137672"/>
            <a:ext cx="330392" cy="439533"/>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en-US" sz="1600" kern="0" err="1">
              <a:solidFill>
                <a:schemeClr val="tx1"/>
              </a:solidFill>
            </a:endParaRPr>
          </a:p>
        </p:txBody>
      </p:sp>
      <p:sp>
        <p:nvSpPr>
          <p:cNvPr id="4" name="Rectangle 3">
            <a:hlinkClick r:id="rId11"/>
            <a:extLst>
              <a:ext uri="{FF2B5EF4-FFF2-40B4-BE49-F238E27FC236}">
                <a16:creationId xmlns:a16="http://schemas.microsoft.com/office/drawing/2014/main" id="{3E38A562-BA2E-98B8-68D2-E510F5AD7357}"/>
              </a:ext>
            </a:extLst>
          </p:cNvPr>
          <p:cNvSpPr/>
          <p:nvPr/>
        </p:nvSpPr>
        <p:spPr bwMode="auto">
          <a:xfrm>
            <a:off x="11124287" y="6156426"/>
            <a:ext cx="330392" cy="439533"/>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en-US" sz="1600" kern="0" err="1">
              <a:solidFill>
                <a:schemeClr val="tx1"/>
              </a:solidFill>
            </a:endParaRPr>
          </a:p>
        </p:txBody>
      </p:sp>
      <p:sp>
        <p:nvSpPr>
          <p:cNvPr id="8" name="Rectangle 7">
            <a:hlinkClick r:id="rId12"/>
            <a:extLst>
              <a:ext uri="{FF2B5EF4-FFF2-40B4-BE49-F238E27FC236}">
                <a16:creationId xmlns:a16="http://schemas.microsoft.com/office/drawing/2014/main" id="{A3A9FF9E-E86C-F680-C021-08ED067E363F}"/>
              </a:ext>
            </a:extLst>
          </p:cNvPr>
          <p:cNvSpPr/>
          <p:nvPr/>
        </p:nvSpPr>
        <p:spPr bwMode="auto">
          <a:xfrm>
            <a:off x="11454679" y="6147049"/>
            <a:ext cx="330392" cy="439533"/>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en-US" sz="1600" kern="0" err="1">
              <a:solidFill>
                <a:schemeClr val="tx1"/>
              </a:solidFill>
            </a:endParaRPr>
          </a:p>
        </p:txBody>
      </p:sp>
    </p:spTree>
    <p:custDataLst>
      <p:tags r:id="rId1"/>
    </p:custDataLst>
    <p:extLst>
      <p:ext uri="{BB962C8B-B14F-4D97-AF65-F5344CB8AC3E}">
        <p14:creationId xmlns:p14="http://schemas.microsoft.com/office/powerpoint/2010/main" val="2990827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520EF9-2A40-F9FF-439A-8B46CF5F9B49}"/>
              </a:ext>
            </a:extLst>
          </p:cNvPr>
          <p:cNvSpPr>
            <a:spLocks noGrp="1"/>
          </p:cNvSpPr>
          <p:nvPr>
            <p:ph type="title"/>
          </p:nvPr>
        </p:nvSpPr>
        <p:spPr/>
        <p:txBody>
          <a:bodyPr/>
          <a:lstStyle/>
          <a:p>
            <a:r>
              <a:rPr lang="en-US"/>
              <a:t>Vaccine Virtual Days 4</a:t>
            </a:r>
            <a:r>
              <a:rPr lang="en-US" baseline="30000"/>
              <a:t>th</a:t>
            </a:r>
            <a:r>
              <a:rPr lang="en-US"/>
              <a:t> Edition - CEST time</a:t>
            </a:r>
          </a:p>
        </p:txBody>
      </p:sp>
      <p:sp>
        <p:nvSpPr>
          <p:cNvPr id="4" name="Subtitle 3">
            <a:extLst>
              <a:ext uri="{FF2B5EF4-FFF2-40B4-BE49-F238E27FC236}">
                <a16:creationId xmlns:a16="http://schemas.microsoft.com/office/drawing/2014/main" id="{E10FA901-6437-9DD4-5865-B78165E6671E}"/>
              </a:ext>
            </a:extLst>
          </p:cNvPr>
          <p:cNvSpPr>
            <a:spLocks noGrp="1"/>
          </p:cNvSpPr>
          <p:nvPr>
            <p:ph type="subTitle" idx="1"/>
          </p:nvPr>
        </p:nvSpPr>
        <p:spPr/>
        <p:txBody>
          <a:bodyPr/>
          <a:lstStyle/>
          <a:p>
            <a:r>
              <a:rPr lang="en-US"/>
              <a:t>Day Two - 30</a:t>
            </a:r>
            <a:r>
              <a:rPr lang="en-US" baseline="30000"/>
              <a:t>th</a:t>
            </a:r>
            <a:r>
              <a:rPr lang="en-US"/>
              <a:t> March</a:t>
            </a:r>
          </a:p>
        </p:txBody>
      </p:sp>
      <p:sp>
        <p:nvSpPr>
          <p:cNvPr id="6" name="Text Placeholder 5">
            <a:extLst>
              <a:ext uri="{FF2B5EF4-FFF2-40B4-BE49-F238E27FC236}">
                <a16:creationId xmlns:a16="http://schemas.microsoft.com/office/drawing/2014/main" id="{E0435DEE-6EDB-7113-171B-852ABB618509}"/>
              </a:ext>
            </a:extLst>
          </p:cNvPr>
          <p:cNvSpPr>
            <a:spLocks noGrp="1"/>
          </p:cNvSpPr>
          <p:nvPr>
            <p:ph type="body" sz="quarter" idx="50"/>
          </p:nvPr>
        </p:nvSpPr>
        <p:spPr>
          <a:xfrm>
            <a:off x="2260405" y="1760650"/>
            <a:ext cx="1806576" cy="341612"/>
          </a:xfrm>
        </p:spPr>
        <p:txBody>
          <a:bodyPr/>
          <a:lstStyle/>
          <a:p>
            <a:r>
              <a:rPr lang="en-US"/>
              <a:t>Introduction</a:t>
            </a:r>
          </a:p>
        </p:txBody>
      </p:sp>
      <p:sp>
        <p:nvSpPr>
          <p:cNvPr id="7" name="Text Placeholder 6">
            <a:extLst>
              <a:ext uri="{FF2B5EF4-FFF2-40B4-BE49-F238E27FC236}">
                <a16:creationId xmlns:a16="http://schemas.microsoft.com/office/drawing/2014/main" id="{D011AE98-94FC-DC37-77A7-3334FCC2D421}"/>
              </a:ext>
            </a:extLst>
          </p:cNvPr>
          <p:cNvSpPr>
            <a:spLocks noGrp="1"/>
          </p:cNvSpPr>
          <p:nvPr>
            <p:ph type="body" sz="quarter" idx="52"/>
          </p:nvPr>
        </p:nvSpPr>
        <p:spPr>
          <a:xfrm>
            <a:off x="4155683" y="1759178"/>
            <a:ext cx="5775912" cy="341612"/>
          </a:xfrm>
        </p:spPr>
        <p:txBody>
          <a:bodyPr/>
          <a:lstStyle/>
          <a:p>
            <a:r>
              <a:rPr lang="en-US"/>
              <a:t>Introduction</a:t>
            </a:r>
          </a:p>
        </p:txBody>
      </p:sp>
      <p:sp>
        <p:nvSpPr>
          <p:cNvPr id="8" name="Text Placeholder 7">
            <a:extLst>
              <a:ext uri="{FF2B5EF4-FFF2-40B4-BE49-F238E27FC236}">
                <a16:creationId xmlns:a16="http://schemas.microsoft.com/office/drawing/2014/main" id="{3B3D2F1C-3E84-5AC8-1607-16BABB4563C2}"/>
              </a:ext>
            </a:extLst>
          </p:cNvPr>
          <p:cNvSpPr>
            <a:spLocks noGrp="1"/>
          </p:cNvSpPr>
          <p:nvPr>
            <p:ph type="body" sz="quarter" idx="53"/>
          </p:nvPr>
        </p:nvSpPr>
        <p:spPr>
          <a:xfrm>
            <a:off x="10015536" y="1764724"/>
            <a:ext cx="1806576" cy="341612"/>
          </a:xfrm>
        </p:spPr>
        <p:txBody>
          <a:bodyPr/>
          <a:lstStyle/>
          <a:p>
            <a:r>
              <a:rPr lang="en-US" sz="1050"/>
              <a:t>Stefania Maggi (Italy)</a:t>
            </a:r>
          </a:p>
        </p:txBody>
      </p:sp>
      <p:sp>
        <p:nvSpPr>
          <p:cNvPr id="9" name="Text Placeholder 8">
            <a:extLst>
              <a:ext uri="{FF2B5EF4-FFF2-40B4-BE49-F238E27FC236}">
                <a16:creationId xmlns:a16="http://schemas.microsoft.com/office/drawing/2014/main" id="{A5CCA80E-ABAC-A55C-5ABE-F9C39C2D39CE}"/>
              </a:ext>
            </a:extLst>
          </p:cNvPr>
          <p:cNvSpPr>
            <a:spLocks noGrp="1"/>
          </p:cNvSpPr>
          <p:nvPr>
            <p:ph type="body" sz="quarter" idx="54"/>
          </p:nvPr>
        </p:nvSpPr>
        <p:spPr>
          <a:xfrm>
            <a:off x="365125" y="2168827"/>
            <a:ext cx="1806576" cy="2154574"/>
          </a:xfrm>
        </p:spPr>
        <p:txBody>
          <a:bodyPr/>
          <a:lstStyle/>
          <a:p>
            <a:r>
              <a:rPr lang="en-US"/>
              <a:t>13:05-15:10</a:t>
            </a:r>
          </a:p>
        </p:txBody>
      </p:sp>
      <p:sp>
        <p:nvSpPr>
          <p:cNvPr id="10" name="Text Placeholder 9">
            <a:extLst>
              <a:ext uri="{FF2B5EF4-FFF2-40B4-BE49-F238E27FC236}">
                <a16:creationId xmlns:a16="http://schemas.microsoft.com/office/drawing/2014/main" id="{82C46451-2A54-7D05-D508-3767EC78B228}"/>
              </a:ext>
            </a:extLst>
          </p:cNvPr>
          <p:cNvSpPr>
            <a:spLocks noGrp="1"/>
          </p:cNvSpPr>
          <p:nvPr>
            <p:ph type="body" sz="quarter" idx="55"/>
          </p:nvPr>
        </p:nvSpPr>
        <p:spPr>
          <a:xfrm>
            <a:off x="2260405" y="2170298"/>
            <a:ext cx="1806576" cy="2154574"/>
          </a:xfrm>
        </p:spPr>
        <p:txBody>
          <a:bodyPr/>
          <a:lstStyle/>
          <a:p>
            <a:r>
              <a:rPr lang="en-US"/>
              <a:t>The future of adult </a:t>
            </a:r>
            <a:r>
              <a:rPr lang="en-US" err="1"/>
              <a:t>immunisation</a:t>
            </a:r>
            <a:endParaRPr lang="en-US"/>
          </a:p>
        </p:txBody>
      </p:sp>
      <p:sp>
        <p:nvSpPr>
          <p:cNvPr id="11" name="Text Placeholder 10">
            <a:extLst>
              <a:ext uri="{FF2B5EF4-FFF2-40B4-BE49-F238E27FC236}">
                <a16:creationId xmlns:a16="http://schemas.microsoft.com/office/drawing/2014/main" id="{4389037F-5268-A5F6-5397-EDEC2220AAC4}"/>
              </a:ext>
            </a:extLst>
          </p:cNvPr>
          <p:cNvSpPr>
            <a:spLocks noGrp="1"/>
          </p:cNvSpPr>
          <p:nvPr>
            <p:ph type="body" sz="quarter" idx="57"/>
          </p:nvPr>
        </p:nvSpPr>
        <p:spPr>
          <a:xfrm>
            <a:off x="4155683" y="2168826"/>
            <a:ext cx="5775912" cy="2163951"/>
          </a:xfrm>
        </p:spPr>
        <p:txBody>
          <a:bodyPr/>
          <a:lstStyle/>
          <a:p>
            <a:r>
              <a:rPr lang="en-US"/>
              <a:t>A series </a:t>
            </a:r>
            <a:r>
              <a:rPr lang="en-US" i="1"/>
              <a:t>(2h10) </a:t>
            </a:r>
            <a:r>
              <a:rPr lang="en-US"/>
              <a:t>of presentations followed by Q&amp;A sessions on the topics of: </a:t>
            </a:r>
          </a:p>
          <a:p>
            <a:pPr marL="171450" indent="-171450">
              <a:buFont typeface="Arial" panose="020B0604020202020204" pitchFamily="34" charset="0"/>
              <a:buChar char="•"/>
            </a:pPr>
            <a:r>
              <a:rPr lang="en-US"/>
              <a:t>The new age of vaccine technology</a:t>
            </a:r>
          </a:p>
          <a:p>
            <a:pPr marL="171450" indent="-171450">
              <a:buFont typeface="Arial" panose="020B0604020202020204" pitchFamily="34" charset="0"/>
              <a:buChar char="•"/>
            </a:pPr>
            <a:r>
              <a:rPr lang="en-US"/>
              <a:t> Nutrition and </a:t>
            </a:r>
            <a:r>
              <a:rPr lang="en-US" err="1"/>
              <a:t>immunofunctions</a:t>
            </a:r>
            <a:r>
              <a:rPr lang="en-US"/>
              <a:t> in the context of One Health</a:t>
            </a:r>
          </a:p>
          <a:p>
            <a:pPr marL="171450" indent="-171450">
              <a:buFont typeface="Arial" panose="020B0604020202020204" pitchFamily="34" charset="0"/>
              <a:buChar char="•"/>
            </a:pPr>
            <a:r>
              <a:rPr lang="en-US"/>
              <a:t> #SocialMedia: Dr Jekyll or </a:t>
            </a:r>
            <a:r>
              <a:rPr lang="en-US" err="1"/>
              <a:t>Mr</a:t>
            </a:r>
            <a:r>
              <a:rPr lang="en-US"/>
              <a:t> Hyde ?</a:t>
            </a:r>
          </a:p>
          <a:p>
            <a:endParaRPr lang="en-US"/>
          </a:p>
        </p:txBody>
      </p:sp>
      <p:sp>
        <p:nvSpPr>
          <p:cNvPr id="12" name="Text Placeholder 11">
            <a:extLst>
              <a:ext uri="{FF2B5EF4-FFF2-40B4-BE49-F238E27FC236}">
                <a16:creationId xmlns:a16="http://schemas.microsoft.com/office/drawing/2014/main" id="{1CF7754A-C66E-26C3-0AE8-06AE3BABC114}"/>
              </a:ext>
            </a:extLst>
          </p:cNvPr>
          <p:cNvSpPr>
            <a:spLocks noGrp="1"/>
          </p:cNvSpPr>
          <p:nvPr>
            <p:ph type="body" sz="quarter" idx="58"/>
          </p:nvPr>
        </p:nvSpPr>
        <p:spPr>
          <a:xfrm>
            <a:off x="10015536" y="2174373"/>
            <a:ext cx="1806576" cy="2147289"/>
          </a:xfrm>
        </p:spPr>
        <p:txBody>
          <a:bodyPr/>
          <a:lstStyle/>
          <a:p>
            <a:r>
              <a:rPr lang="en-GB" sz="1050"/>
              <a:t>Philip </a:t>
            </a:r>
            <a:r>
              <a:rPr lang="en-GB" sz="1050" err="1"/>
              <a:t>Dormitzer</a:t>
            </a:r>
            <a:r>
              <a:rPr lang="en-GB" sz="1050"/>
              <a:t> (USA)</a:t>
            </a:r>
          </a:p>
          <a:p>
            <a:endParaRPr lang="en-GB" sz="1050"/>
          </a:p>
          <a:p>
            <a:r>
              <a:rPr lang="en-US" sz="1050"/>
              <a:t>Stefania Maggi (Italy)</a:t>
            </a:r>
          </a:p>
          <a:p>
            <a:endParaRPr lang="en-US" sz="1050"/>
          </a:p>
          <a:p>
            <a:r>
              <a:rPr lang="en-GB" sz="1050"/>
              <a:t>Richard Malley (USA)</a:t>
            </a:r>
          </a:p>
          <a:p>
            <a:endParaRPr lang="en-GB" sz="1050"/>
          </a:p>
          <a:p>
            <a:r>
              <a:rPr lang="en-GB" sz="1050"/>
              <a:t>Cedric J. Rutland (USA)</a:t>
            </a:r>
          </a:p>
          <a:p>
            <a:endParaRPr lang="en-GB" sz="1050"/>
          </a:p>
          <a:p>
            <a:r>
              <a:rPr lang="en-GB" sz="1050"/>
              <a:t>Todd Wolynn (USA)</a:t>
            </a:r>
          </a:p>
          <a:p>
            <a:endParaRPr lang="en-GB" sz="1050"/>
          </a:p>
          <a:p>
            <a:r>
              <a:rPr lang="en-GB" sz="1050"/>
              <a:t>Jayne Woodside (UK)</a:t>
            </a:r>
          </a:p>
        </p:txBody>
      </p:sp>
      <p:sp>
        <p:nvSpPr>
          <p:cNvPr id="13" name="Text Placeholder 12">
            <a:extLst>
              <a:ext uri="{FF2B5EF4-FFF2-40B4-BE49-F238E27FC236}">
                <a16:creationId xmlns:a16="http://schemas.microsoft.com/office/drawing/2014/main" id="{BB33E525-4D8E-B2E9-A50D-0A807B530D78}"/>
              </a:ext>
            </a:extLst>
          </p:cNvPr>
          <p:cNvSpPr>
            <a:spLocks noGrp="1"/>
          </p:cNvSpPr>
          <p:nvPr>
            <p:ph type="body" sz="quarter" idx="59"/>
          </p:nvPr>
        </p:nvSpPr>
        <p:spPr>
          <a:xfrm>
            <a:off x="365126" y="4392310"/>
            <a:ext cx="1806576" cy="222652"/>
          </a:xfrm>
          <a:solidFill>
            <a:srgbClr val="F36632"/>
          </a:solidFill>
        </p:spPr>
        <p:txBody>
          <a:bodyPr/>
          <a:lstStyle/>
          <a:p>
            <a:r>
              <a:rPr lang="en-US">
                <a:solidFill>
                  <a:schemeClr val="bg1"/>
                </a:solidFill>
              </a:rPr>
              <a:t>15:10-15:15</a:t>
            </a:r>
          </a:p>
        </p:txBody>
      </p:sp>
      <p:sp>
        <p:nvSpPr>
          <p:cNvPr id="14" name="Text Placeholder 13">
            <a:extLst>
              <a:ext uri="{FF2B5EF4-FFF2-40B4-BE49-F238E27FC236}">
                <a16:creationId xmlns:a16="http://schemas.microsoft.com/office/drawing/2014/main" id="{71EFBBB8-80BD-FB7A-17C1-8025FD71AFF8}"/>
              </a:ext>
            </a:extLst>
          </p:cNvPr>
          <p:cNvSpPr>
            <a:spLocks noGrp="1"/>
          </p:cNvSpPr>
          <p:nvPr>
            <p:ph type="body" sz="quarter" idx="60"/>
          </p:nvPr>
        </p:nvSpPr>
        <p:spPr>
          <a:xfrm>
            <a:off x="2260405" y="4393782"/>
            <a:ext cx="9561707" cy="218868"/>
          </a:xfrm>
          <a:solidFill>
            <a:srgbClr val="F36632"/>
          </a:solidFill>
        </p:spPr>
        <p:txBody>
          <a:bodyPr/>
          <a:lstStyle/>
          <a:p>
            <a:r>
              <a:rPr lang="en-US">
                <a:solidFill>
                  <a:schemeClr val="bg1"/>
                </a:solidFill>
              </a:rPr>
              <a:t>Break</a:t>
            </a:r>
          </a:p>
        </p:txBody>
      </p:sp>
      <p:sp>
        <p:nvSpPr>
          <p:cNvPr id="17" name="Text Placeholder 16">
            <a:extLst>
              <a:ext uri="{FF2B5EF4-FFF2-40B4-BE49-F238E27FC236}">
                <a16:creationId xmlns:a16="http://schemas.microsoft.com/office/drawing/2014/main" id="{53DEC326-F637-C124-8C15-5BFC18F35194}"/>
              </a:ext>
            </a:extLst>
          </p:cNvPr>
          <p:cNvSpPr>
            <a:spLocks noGrp="1"/>
          </p:cNvSpPr>
          <p:nvPr>
            <p:ph type="body" sz="quarter" idx="64"/>
          </p:nvPr>
        </p:nvSpPr>
        <p:spPr>
          <a:xfrm>
            <a:off x="365126" y="4684768"/>
            <a:ext cx="1806576" cy="1200829"/>
          </a:xfrm>
        </p:spPr>
        <p:txBody>
          <a:bodyPr/>
          <a:lstStyle/>
          <a:p>
            <a:r>
              <a:rPr lang="en-US"/>
              <a:t>15:15-16:15</a:t>
            </a:r>
          </a:p>
        </p:txBody>
      </p:sp>
      <p:sp>
        <p:nvSpPr>
          <p:cNvPr id="18" name="Text Placeholder 17">
            <a:extLst>
              <a:ext uri="{FF2B5EF4-FFF2-40B4-BE49-F238E27FC236}">
                <a16:creationId xmlns:a16="http://schemas.microsoft.com/office/drawing/2014/main" id="{47D7CC4C-752F-5AE4-A6B5-8C15D2E0D36F}"/>
              </a:ext>
            </a:extLst>
          </p:cNvPr>
          <p:cNvSpPr>
            <a:spLocks noGrp="1"/>
          </p:cNvSpPr>
          <p:nvPr>
            <p:ph type="body" sz="quarter" idx="65"/>
          </p:nvPr>
        </p:nvSpPr>
        <p:spPr>
          <a:xfrm>
            <a:off x="2260406" y="4684770"/>
            <a:ext cx="1806576" cy="1200830"/>
          </a:xfrm>
        </p:spPr>
        <p:txBody>
          <a:bodyPr/>
          <a:lstStyle/>
          <a:p>
            <a:r>
              <a:rPr lang="en-US"/>
              <a:t>Pandemic preparedness – key learnings and future threats</a:t>
            </a:r>
          </a:p>
        </p:txBody>
      </p:sp>
      <p:sp>
        <p:nvSpPr>
          <p:cNvPr id="19" name="Text Placeholder 18">
            <a:extLst>
              <a:ext uri="{FF2B5EF4-FFF2-40B4-BE49-F238E27FC236}">
                <a16:creationId xmlns:a16="http://schemas.microsoft.com/office/drawing/2014/main" id="{7E7A4B20-4097-9A07-4DFA-A1700A367CCA}"/>
              </a:ext>
            </a:extLst>
          </p:cNvPr>
          <p:cNvSpPr>
            <a:spLocks noGrp="1"/>
          </p:cNvSpPr>
          <p:nvPr>
            <p:ph type="body" sz="quarter" idx="67"/>
          </p:nvPr>
        </p:nvSpPr>
        <p:spPr>
          <a:xfrm>
            <a:off x="4155682" y="4684770"/>
            <a:ext cx="5775912" cy="1205462"/>
          </a:xfrm>
        </p:spPr>
        <p:txBody>
          <a:bodyPr/>
          <a:lstStyle/>
          <a:p>
            <a:r>
              <a:rPr lang="en-US"/>
              <a:t>Presentations </a:t>
            </a:r>
            <a:r>
              <a:rPr lang="en-US" i="1"/>
              <a:t>(20 min each)</a:t>
            </a:r>
            <a:r>
              <a:rPr lang="en-US"/>
              <a:t> on the topics of: </a:t>
            </a:r>
          </a:p>
          <a:p>
            <a:pPr marL="171450" indent="-171450">
              <a:buFont typeface="Arial" panose="020B0604020202020204" pitchFamily="34" charset="0"/>
              <a:buChar char="•"/>
            </a:pPr>
            <a:r>
              <a:rPr lang="en-US"/>
              <a:t> Pandemic preparedness - key learnings</a:t>
            </a:r>
          </a:p>
          <a:p>
            <a:pPr marL="171450" indent="-171450">
              <a:buFont typeface="Arial" panose="020B0604020202020204" pitchFamily="34" charset="0"/>
              <a:buChar char="•"/>
            </a:pPr>
            <a:r>
              <a:rPr lang="en-US"/>
              <a:t> Moving adult immunization forward to prepare for the next pandemic</a:t>
            </a:r>
          </a:p>
          <a:p>
            <a:pPr marL="171450" indent="-171450">
              <a:buFont typeface="Arial" panose="020B0604020202020204" pitchFamily="34" charset="0"/>
              <a:buChar char="•"/>
            </a:pPr>
            <a:endParaRPr lang="en-US"/>
          </a:p>
          <a:p>
            <a:r>
              <a:rPr lang="en-US"/>
              <a:t>Q&amp;A session </a:t>
            </a:r>
            <a:r>
              <a:rPr lang="en-US" i="1"/>
              <a:t>(15 min)</a:t>
            </a:r>
          </a:p>
        </p:txBody>
      </p:sp>
      <p:sp>
        <p:nvSpPr>
          <p:cNvPr id="20" name="Text Placeholder 19">
            <a:extLst>
              <a:ext uri="{FF2B5EF4-FFF2-40B4-BE49-F238E27FC236}">
                <a16:creationId xmlns:a16="http://schemas.microsoft.com/office/drawing/2014/main" id="{A5948A5A-56A8-D04D-EE22-1427D7A1B606}"/>
              </a:ext>
            </a:extLst>
          </p:cNvPr>
          <p:cNvSpPr>
            <a:spLocks noGrp="1"/>
          </p:cNvSpPr>
          <p:nvPr>
            <p:ph type="body" sz="quarter" idx="68"/>
          </p:nvPr>
        </p:nvSpPr>
        <p:spPr>
          <a:xfrm>
            <a:off x="10015537" y="4684766"/>
            <a:ext cx="1806576" cy="1200829"/>
          </a:xfrm>
        </p:spPr>
        <p:txBody>
          <a:bodyPr/>
          <a:lstStyle/>
          <a:p>
            <a:endParaRPr lang="en-US" sz="1050"/>
          </a:p>
          <a:p>
            <a:r>
              <a:rPr lang="en-US" sz="1050"/>
              <a:t>Jean-Marie Okwo-Bele (Switzerland)</a:t>
            </a:r>
          </a:p>
          <a:p>
            <a:endParaRPr lang="en-US" sz="1050"/>
          </a:p>
          <a:p>
            <a:r>
              <a:rPr lang="en-US" sz="1050"/>
              <a:t>Justin Ortiz (USA)</a:t>
            </a:r>
          </a:p>
          <a:p>
            <a:endParaRPr lang="en-US" sz="1050"/>
          </a:p>
          <a:p>
            <a:r>
              <a:rPr lang="en-US" sz="1050"/>
              <a:t>Lois Privor-Dumm (USA)</a:t>
            </a:r>
          </a:p>
          <a:p>
            <a:endParaRPr lang="en-US"/>
          </a:p>
        </p:txBody>
      </p:sp>
      <p:sp>
        <p:nvSpPr>
          <p:cNvPr id="29" name="Text Placeholder 28">
            <a:extLst>
              <a:ext uri="{FF2B5EF4-FFF2-40B4-BE49-F238E27FC236}">
                <a16:creationId xmlns:a16="http://schemas.microsoft.com/office/drawing/2014/main" id="{31A90648-2BB0-3A88-08F5-559FD3006B08}"/>
              </a:ext>
            </a:extLst>
          </p:cNvPr>
          <p:cNvSpPr>
            <a:spLocks noGrp="1"/>
          </p:cNvSpPr>
          <p:nvPr>
            <p:ph type="body" sz="quarter" idx="79"/>
          </p:nvPr>
        </p:nvSpPr>
        <p:spPr>
          <a:xfrm>
            <a:off x="365125" y="1759177"/>
            <a:ext cx="1806576" cy="341612"/>
          </a:xfrm>
        </p:spPr>
        <p:txBody>
          <a:bodyPr/>
          <a:lstStyle/>
          <a:p>
            <a:r>
              <a:rPr lang="en-US"/>
              <a:t>13:00-13:05</a:t>
            </a:r>
          </a:p>
        </p:txBody>
      </p:sp>
      <p:sp>
        <p:nvSpPr>
          <p:cNvPr id="15" name="Text Placeholder 12">
            <a:extLst>
              <a:ext uri="{FF2B5EF4-FFF2-40B4-BE49-F238E27FC236}">
                <a16:creationId xmlns:a16="http://schemas.microsoft.com/office/drawing/2014/main" id="{A07515C7-6424-0130-7ADA-2A0E67697BA8}"/>
              </a:ext>
            </a:extLst>
          </p:cNvPr>
          <p:cNvSpPr txBox="1">
            <a:spLocks/>
          </p:cNvSpPr>
          <p:nvPr/>
        </p:nvSpPr>
        <p:spPr>
          <a:xfrm>
            <a:off x="365126" y="5940399"/>
            <a:ext cx="1806576" cy="222652"/>
          </a:xfrm>
          <a:prstGeom prst="rect">
            <a:avLst/>
          </a:prstGeom>
          <a:solidFill>
            <a:srgbClr val="F36632"/>
          </a:solidFill>
          <a:ln>
            <a:noFill/>
          </a:ln>
        </p:spPr>
        <p:txBody>
          <a:bodyPr vert="horz" wrap="square" lIns="180000" tIns="36000" rIns="0" bIns="36000" rtlCol="0" anchor="ctr" anchorCtr="0">
            <a:noAutofit/>
          </a:bodyPr>
          <a:lstStyle>
            <a:lvl1pPr marL="0" indent="0" algn="l" defTabSz="1219170" rtl="0" eaLnBrk="1" latinLnBrk="0" hangingPunct="1">
              <a:spcBef>
                <a:spcPts val="0"/>
              </a:spcBef>
              <a:spcAft>
                <a:spcPts val="0"/>
              </a:spcAft>
              <a:buClr>
                <a:schemeClr val="tx2"/>
              </a:buClr>
              <a:buSzPct val="100000"/>
              <a:buFont typeface="+mj-lt"/>
              <a:buNone/>
              <a:defRPr sz="1200" kern="1200">
                <a:solidFill>
                  <a:schemeClr val="tx1"/>
                </a:solidFill>
                <a:latin typeface="+mn-lt"/>
                <a:ea typeface="+mn-ea"/>
                <a:cs typeface="+mn-cs"/>
              </a:defRPr>
            </a:lvl1pPr>
            <a:lvl2pPr marL="357542" indent="0" algn="l"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2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r>
              <a:rPr lang="en-US">
                <a:solidFill>
                  <a:schemeClr val="bg1"/>
                </a:solidFill>
              </a:rPr>
              <a:t>16:15-16:25</a:t>
            </a:r>
          </a:p>
        </p:txBody>
      </p:sp>
      <p:sp>
        <p:nvSpPr>
          <p:cNvPr id="16" name="Text Placeholder 13">
            <a:extLst>
              <a:ext uri="{FF2B5EF4-FFF2-40B4-BE49-F238E27FC236}">
                <a16:creationId xmlns:a16="http://schemas.microsoft.com/office/drawing/2014/main" id="{BFFD68A6-87D3-60AF-4F4A-4BF960449F93}"/>
              </a:ext>
            </a:extLst>
          </p:cNvPr>
          <p:cNvSpPr txBox="1">
            <a:spLocks/>
          </p:cNvSpPr>
          <p:nvPr/>
        </p:nvSpPr>
        <p:spPr>
          <a:xfrm>
            <a:off x="2260405" y="5941871"/>
            <a:ext cx="9561707" cy="218868"/>
          </a:xfrm>
          <a:prstGeom prst="rect">
            <a:avLst/>
          </a:prstGeom>
          <a:solidFill>
            <a:srgbClr val="F36632"/>
          </a:solidFill>
          <a:ln>
            <a:noFill/>
          </a:ln>
        </p:spPr>
        <p:txBody>
          <a:bodyPr vert="horz" wrap="square" lIns="180000" tIns="36000" rIns="0" bIns="36000" rtlCol="0" anchor="ctr" anchorCtr="0">
            <a:noAutofit/>
          </a:bodyPr>
          <a:lstStyle>
            <a:lvl1pPr marL="0" indent="0" algn="l" defTabSz="1219170" rtl="0" eaLnBrk="1" latinLnBrk="0" hangingPunct="1">
              <a:spcBef>
                <a:spcPts val="0"/>
              </a:spcBef>
              <a:spcAft>
                <a:spcPts val="0"/>
              </a:spcAft>
              <a:buClr>
                <a:schemeClr val="tx2"/>
              </a:buClr>
              <a:buSzPct val="100000"/>
              <a:buFont typeface="+mj-lt"/>
              <a:buNone/>
              <a:defRPr sz="1200" kern="1200">
                <a:solidFill>
                  <a:schemeClr val="tx1"/>
                </a:solidFill>
                <a:latin typeface="+mn-lt"/>
                <a:ea typeface="+mn-ea"/>
                <a:cs typeface="+mn-cs"/>
              </a:defRPr>
            </a:lvl1pPr>
            <a:lvl2pPr marL="357542" indent="0" algn="l"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2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r>
              <a:rPr lang="en-US">
                <a:solidFill>
                  <a:schemeClr val="bg1"/>
                </a:solidFill>
              </a:rPr>
              <a:t>Break</a:t>
            </a:r>
          </a:p>
        </p:txBody>
      </p:sp>
      <p:pic>
        <p:nvPicPr>
          <p:cNvPr id="5" name="Picture 4" descr="A picture containing shape&#10;&#10;Description automatically generated">
            <a:hlinkClick r:id="rId2"/>
            <a:extLst>
              <a:ext uri="{FF2B5EF4-FFF2-40B4-BE49-F238E27FC236}">
                <a16:creationId xmlns:a16="http://schemas.microsoft.com/office/drawing/2014/main" id="{BAF939FD-7F6E-9398-3018-FC32FBBF5A8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953" b="87083"/>
          <a:stretch/>
        </p:blipFill>
        <p:spPr>
          <a:xfrm>
            <a:off x="8772525" y="-12026"/>
            <a:ext cx="3419475" cy="885825"/>
          </a:xfrm>
          <a:prstGeom prst="rect">
            <a:avLst/>
          </a:prstGeom>
        </p:spPr>
      </p:pic>
      <p:sp>
        <p:nvSpPr>
          <p:cNvPr id="2" name="Rectangle 1">
            <a:hlinkClick r:id="rId4"/>
            <a:extLst>
              <a:ext uri="{FF2B5EF4-FFF2-40B4-BE49-F238E27FC236}">
                <a16:creationId xmlns:a16="http://schemas.microsoft.com/office/drawing/2014/main" id="{651C2B10-FA6C-1056-6D1E-F1A4EAE65F13}"/>
              </a:ext>
            </a:extLst>
          </p:cNvPr>
          <p:cNvSpPr/>
          <p:nvPr/>
        </p:nvSpPr>
        <p:spPr bwMode="auto">
          <a:xfrm>
            <a:off x="10793895" y="6137672"/>
            <a:ext cx="330392" cy="439533"/>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en-US" sz="1600" kern="0" err="1">
              <a:solidFill>
                <a:schemeClr val="tx1"/>
              </a:solidFill>
            </a:endParaRPr>
          </a:p>
        </p:txBody>
      </p:sp>
      <p:sp>
        <p:nvSpPr>
          <p:cNvPr id="21" name="Rectangle 20">
            <a:hlinkClick r:id="rId5"/>
            <a:extLst>
              <a:ext uri="{FF2B5EF4-FFF2-40B4-BE49-F238E27FC236}">
                <a16:creationId xmlns:a16="http://schemas.microsoft.com/office/drawing/2014/main" id="{997CCC56-BF1C-F17E-41A0-661D86E9FEFB}"/>
              </a:ext>
            </a:extLst>
          </p:cNvPr>
          <p:cNvSpPr/>
          <p:nvPr/>
        </p:nvSpPr>
        <p:spPr bwMode="auto">
          <a:xfrm>
            <a:off x="11124287" y="6156426"/>
            <a:ext cx="330392" cy="439533"/>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en-US" sz="1600" kern="0" err="1">
              <a:solidFill>
                <a:schemeClr val="tx1"/>
              </a:solidFill>
            </a:endParaRPr>
          </a:p>
        </p:txBody>
      </p:sp>
      <p:sp>
        <p:nvSpPr>
          <p:cNvPr id="22" name="Rectangle 21">
            <a:hlinkClick r:id="rId6"/>
            <a:extLst>
              <a:ext uri="{FF2B5EF4-FFF2-40B4-BE49-F238E27FC236}">
                <a16:creationId xmlns:a16="http://schemas.microsoft.com/office/drawing/2014/main" id="{1528F1E8-4986-5491-ACCD-6178923027CF}"/>
              </a:ext>
            </a:extLst>
          </p:cNvPr>
          <p:cNvSpPr/>
          <p:nvPr/>
        </p:nvSpPr>
        <p:spPr bwMode="auto">
          <a:xfrm>
            <a:off x="11454679" y="6147049"/>
            <a:ext cx="330392" cy="439533"/>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en-US" sz="1600" kern="0" err="1">
              <a:solidFill>
                <a:schemeClr val="tx1"/>
              </a:solidFill>
            </a:endParaRPr>
          </a:p>
        </p:txBody>
      </p:sp>
    </p:spTree>
    <p:extLst>
      <p:ext uri="{BB962C8B-B14F-4D97-AF65-F5344CB8AC3E}">
        <p14:creationId xmlns:p14="http://schemas.microsoft.com/office/powerpoint/2010/main" val="157059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9">
            <a:extLst>
              <a:ext uri="{FF2B5EF4-FFF2-40B4-BE49-F238E27FC236}">
                <a16:creationId xmlns:a16="http://schemas.microsoft.com/office/drawing/2014/main" id="{74784AB5-48BD-57D2-C37C-F57957A0BFDB}"/>
              </a:ext>
            </a:extLst>
          </p:cNvPr>
          <p:cNvSpPr txBox="1">
            <a:spLocks/>
          </p:cNvSpPr>
          <p:nvPr/>
        </p:nvSpPr>
        <p:spPr>
          <a:xfrm>
            <a:off x="0" y="5077421"/>
            <a:ext cx="12192000" cy="1780579"/>
          </a:xfrm>
          <a:prstGeom prst="rect">
            <a:avLst/>
          </a:prstGeom>
          <a:solidFill>
            <a:schemeClr val="bg1"/>
          </a:solidFill>
          <a:ln>
            <a:noFill/>
          </a:ln>
        </p:spPr>
        <p:txBody>
          <a:bodyPr vert="horz" wrap="square" lIns="180000" tIns="36000" rIns="0" bIns="36000" rtlCol="0" anchor="ctr" anchorCtr="0">
            <a:noAutofit/>
          </a:bodyPr>
          <a:lstStyle>
            <a:lvl1pPr marL="0" indent="0" algn="l" defTabSz="1219170" rtl="0" eaLnBrk="1" latinLnBrk="0" hangingPunct="1">
              <a:spcBef>
                <a:spcPts val="0"/>
              </a:spcBef>
              <a:spcAft>
                <a:spcPts val="0"/>
              </a:spcAft>
              <a:buClr>
                <a:schemeClr val="tx2"/>
              </a:buClr>
              <a:buSzPct val="100000"/>
              <a:buFont typeface="+mj-lt"/>
              <a:buNone/>
              <a:defRPr sz="1200" kern="1200">
                <a:solidFill>
                  <a:schemeClr val="tx1"/>
                </a:solidFill>
                <a:latin typeface="+mn-lt"/>
                <a:ea typeface="+mn-ea"/>
                <a:cs typeface="+mn-cs"/>
              </a:defRPr>
            </a:lvl1pPr>
            <a:lvl2pPr marL="357542" indent="0" algn="l"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2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r>
              <a:rPr lang="en-US"/>
              <a:t>  </a:t>
            </a:r>
          </a:p>
        </p:txBody>
      </p:sp>
      <p:sp>
        <p:nvSpPr>
          <p:cNvPr id="3" name="Title 2">
            <a:extLst>
              <a:ext uri="{FF2B5EF4-FFF2-40B4-BE49-F238E27FC236}">
                <a16:creationId xmlns:a16="http://schemas.microsoft.com/office/drawing/2014/main" id="{A8520EF9-2A40-F9FF-439A-8B46CF5F9B49}"/>
              </a:ext>
            </a:extLst>
          </p:cNvPr>
          <p:cNvSpPr>
            <a:spLocks noGrp="1"/>
          </p:cNvSpPr>
          <p:nvPr>
            <p:ph type="title"/>
          </p:nvPr>
        </p:nvSpPr>
        <p:spPr/>
        <p:txBody>
          <a:bodyPr/>
          <a:lstStyle/>
          <a:p>
            <a:r>
              <a:rPr lang="en-US"/>
              <a:t>Vaccine Virtual Days 4</a:t>
            </a:r>
            <a:r>
              <a:rPr lang="en-US" baseline="30000"/>
              <a:t>th</a:t>
            </a:r>
            <a:r>
              <a:rPr lang="en-US"/>
              <a:t> Edition - CEST time</a:t>
            </a:r>
          </a:p>
        </p:txBody>
      </p:sp>
      <p:sp>
        <p:nvSpPr>
          <p:cNvPr id="4" name="Subtitle 3">
            <a:extLst>
              <a:ext uri="{FF2B5EF4-FFF2-40B4-BE49-F238E27FC236}">
                <a16:creationId xmlns:a16="http://schemas.microsoft.com/office/drawing/2014/main" id="{E10FA901-6437-9DD4-5865-B78165E6671E}"/>
              </a:ext>
            </a:extLst>
          </p:cNvPr>
          <p:cNvSpPr>
            <a:spLocks noGrp="1"/>
          </p:cNvSpPr>
          <p:nvPr>
            <p:ph type="subTitle" idx="1"/>
          </p:nvPr>
        </p:nvSpPr>
        <p:spPr/>
        <p:txBody>
          <a:bodyPr/>
          <a:lstStyle/>
          <a:p>
            <a:r>
              <a:rPr lang="en-US"/>
              <a:t>Day Two - 30</a:t>
            </a:r>
            <a:r>
              <a:rPr lang="en-US" baseline="30000"/>
              <a:t>th</a:t>
            </a:r>
            <a:r>
              <a:rPr lang="en-US"/>
              <a:t> March</a:t>
            </a:r>
          </a:p>
        </p:txBody>
      </p:sp>
      <p:sp>
        <p:nvSpPr>
          <p:cNvPr id="6" name="Text Placeholder 5">
            <a:extLst>
              <a:ext uri="{FF2B5EF4-FFF2-40B4-BE49-F238E27FC236}">
                <a16:creationId xmlns:a16="http://schemas.microsoft.com/office/drawing/2014/main" id="{E0435DEE-6EDB-7113-171B-852ABB618509}"/>
              </a:ext>
            </a:extLst>
          </p:cNvPr>
          <p:cNvSpPr>
            <a:spLocks noGrp="1"/>
          </p:cNvSpPr>
          <p:nvPr>
            <p:ph type="body" sz="quarter" idx="50"/>
          </p:nvPr>
        </p:nvSpPr>
        <p:spPr>
          <a:xfrm>
            <a:off x="2260405" y="1760651"/>
            <a:ext cx="1806576" cy="2083710"/>
          </a:xfrm>
        </p:spPr>
        <p:txBody>
          <a:bodyPr/>
          <a:lstStyle/>
          <a:p>
            <a:r>
              <a:rPr lang="en-US"/>
              <a:t>The voice </a:t>
            </a:r>
            <a:br>
              <a:rPr lang="en-US"/>
            </a:br>
            <a:r>
              <a:rPr lang="en-US"/>
              <a:t>of the patient</a:t>
            </a:r>
          </a:p>
        </p:txBody>
      </p:sp>
      <p:sp>
        <p:nvSpPr>
          <p:cNvPr id="7" name="Text Placeholder 6">
            <a:extLst>
              <a:ext uri="{FF2B5EF4-FFF2-40B4-BE49-F238E27FC236}">
                <a16:creationId xmlns:a16="http://schemas.microsoft.com/office/drawing/2014/main" id="{D011AE98-94FC-DC37-77A7-3334FCC2D421}"/>
              </a:ext>
            </a:extLst>
          </p:cNvPr>
          <p:cNvSpPr>
            <a:spLocks noGrp="1"/>
          </p:cNvSpPr>
          <p:nvPr>
            <p:ph type="body" sz="quarter" idx="52"/>
          </p:nvPr>
        </p:nvSpPr>
        <p:spPr>
          <a:xfrm>
            <a:off x="4155683" y="1759178"/>
            <a:ext cx="5775912" cy="2084879"/>
          </a:xfrm>
        </p:spPr>
        <p:txBody>
          <a:bodyPr/>
          <a:lstStyle/>
          <a:p>
            <a:r>
              <a:rPr lang="en-US" sz="1050"/>
              <a:t>Introduction</a:t>
            </a:r>
            <a:r>
              <a:rPr lang="en-US" sz="1050" i="1"/>
              <a:t> (10 min)</a:t>
            </a:r>
          </a:p>
          <a:p>
            <a:endParaRPr lang="en-US" sz="1050"/>
          </a:p>
          <a:p>
            <a:r>
              <a:rPr lang="en-US" sz="1050"/>
              <a:t>A series </a:t>
            </a:r>
            <a:r>
              <a:rPr lang="en-US" sz="1050" i="1"/>
              <a:t>(30 min) </a:t>
            </a:r>
            <a:r>
              <a:rPr lang="en-US" sz="1050"/>
              <a:t>of presentations on the topics of : </a:t>
            </a:r>
          </a:p>
          <a:p>
            <a:pPr marL="171450" indent="-171450">
              <a:buFont typeface="Arial" panose="020B0604020202020204" pitchFamily="34" charset="0"/>
              <a:buChar char="•"/>
            </a:pPr>
            <a:r>
              <a:rPr lang="en-US" sz="1050"/>
              <a:t> The patient journey</a:t>
            </a:r>
          </a:p>
          <a:p>
            <a:pPr marL="171450" indent="-171450">
              <a:buFont typeface="Arial" panose="020B0604020202020204" pitchFamily="34" charset="0"/>
              <a:buChar char="•"/>
            </a:pPr>
            <a:r>
              <a:rPr lang="en-US" sz="1050"/>
              <a:t> The relationship with the patients</a:t>
            </a:r>
          </a:p>
          <a:p>
            <a:pPr marL="171450" indent="-171450">
              <a:buFont typeface="Arial" panose="020B0604020202020204" pitchFamily="34" charset="0"/>
              <a:buChar char="•"/>
            </a:pPr>
            <a:r>
              <a:rPr lang="en-US" sz="1050"/>
              <a:t> The messaging around vaccination</a:t>
            </a:r>
          </a:p>
          <a:p>
            <a:endParaRPr lang="en-US" sz="1050"/>
          </a:p>
          <a:p>
            <a:r>
              <a:rPr lang="en-US" sz="1050"/>
              <a:t>Break </a:t>
            </a:r>
            <a:r>
              <a:rPr lang="en-US" sz="1050" i="1"/>
              <a:t>(5 min)</a:t>
            </a:r>
            <a:endParaRPr lang="en-US" sz="1050"/>
          </a:p>
          <a:p>
            <a:r>
              <a:rPr lang="en-US" sz="1050"/>
              <a:t>Panel discussion </a:t>
            </a:r>
            <a:r>
              <a:rPr lang="en-US" sz="1050" i="1"/>
              <a:t>(60 min)</a:t>
            </a:r>
          </a:p>
          <a:p>
            <a:endParaRPr lang="en-US" sz="1050"/>
          </a:p>
          <a:p>
            <a:r>
              <a:rPr lang="en-US" sz="1050"/>
              <a:t>Break </a:t>
            </a:r>
            <a:r>
              <a:rPr lang="en-US" sz="1050" i="1"/>
              <a:t>(5 min)</a:t>
            </a:r>
            <a:endParaRPr lang="en-US" sz="1050"/>
          </a:p>
          <a:p>
            <a:r>
              <a:rPr lang="en-US" sz="1050"/>
              <a:t>Q&amp;A session </a:t>
            </a:r>
            <a:r>
              <a:rPr lang="en-US" sz="1050" i="1"/>
              <a:t>(30 min)</a:t>
            </a:r>
          </a:p>
        </p:txBody>
      </p:sp>
      <p:sp>
        <p:nvSpPr>
          <p:cNvPr id="8" name="Text Placeholder 7">
            <a:extLst>
              <a:ext uri="{FF2B5EF4-FFF2-40B4-BE49-F238E27FC236}">
                <a16:creationId xmlns:a16="http://schemas.microsoft.com/office/drawing/2014/main" id="{3B3D2F1C-3E84-5AC8-1607-16BABB4563C2}"/>
              </a:ext>
            </a:extLst>
          </p:cNvPr>
          <p:cNvSpPr>
            <a:spLocks noGrp="1"/>
          </p:cNvSpPr>
          <p:nvPr>
            <p:ph type="body" sz="quarter" idx="53"/>
          </p:nvPr>
        </p:nvSpPr>
        <p:spPr>
          <a:xfrm>
            <a:off x="10015536" y="1764724"/>
            <a:ext cx="1806576" cy="2079307"/>
          </a:xfrm>
        </p:spPr>
        <p:txBody>
          <a:bodyPr/>
          <a:lstStyle/>
          <a:p>
            <a:r>
              <a:rPr lang="en-US" sz="1000" dirty="0"/>
              <a:t>Jane Barratt </a:t>
            </a:r>
            <a:br>
              <a:rPr lang="en-US" sz="1000" dirty="0"/>
            </a:br>
            <a:r>
              <a:rPr lang="en-US" sz="1000" dirty="0"/>
              <a:t>(Canada)</a:t>
            </a:r>
          </a:p>
          <a:p>
            <a:endParaRPr lang="en-US" sz="1000" dirty="0"/>
          </a:p>
          <a:p>
            <a:r>
              <a:rPr lang="en-US" sz="1000" dirty="0"/>
              <a:t>Shalini Desai (Switzerland)</a:t>
            </a:r>
          </a:p>
          <a:p>
            <a:endParaRPr lang="en-US" sz="1000" dirty="0"/>
          </a:p>
          <a:p>
            <a:r>
              <a:rPr lang="en-US" sz="1000" dirty="0"/>
              <a:t>Javier Diez-Domingo (Spain)</a:t>
            </a:r>
          </a:p>
          <a:p>
            <a:endParaRPr lang="en-US" sz="1000" dirty="0"/>
          </a:p>
          <a:p>
            <a:r>
              <a:rPr lang="en-US" sz="1000" dirty="0" err="1"/>
              <a:t>Gonçalo</a:t>
            </a:r>
            <a:r>
              <a:rPr lang="en-US" sz="1000" dirty="0"/>
              <a:t> Sousa Pinto (Netherlands)</a:t>
            </a:r>
          </a:p>
          <a:p>
            <a:endParaRPr lang="en-US" sz="1000" dirty="0"/>
          </a:p>
          <a:p>
            <a:r>
              <a:rPr lang="en-GB" sz="1000" dirty="0"/>
              <a:t>Mariano </a:t>
            </a:r>
            <a:r>
              <a:rPr lang="en-GB" sz="1000" dirty="0" err="1"/>
              <a:t>Votta</a:t>
            </a:r>
            <a:r>
              <a:rPr lang="en-GB" sz="1000" dirty="0"/>
              <a:t> </a:t>
            </a:r>
            <a:r>
              <a:rPr lang="en-US" sz="1000" dirty="0"/>
              <a:t>(Italy)</a:t>
            </a:r>
          </a:p>
        </p:txBody>
      </p:sp>
      <p:sp>
        <p:nvSpPr>
          <p:cNvPr id="13" name="Text Placeholder 12">
            <a:extLst>
              <a:ext uri="{FF2B5EF4-FFF2-40B4-BE49-F238E27FC236}">
                <a16:creationId xmlns:a16="http://schemas.microsoft.com/office/drawing/2014/main" id="{BB33E525-4D8E-B2E9-A50D-0A807B530D78}"/>
              </a:ext>
            </a:extLst>
          </p:cNvPr>
          <p:cNvSpPr>
            <a:spLocks noGrp="1"/>
          </p:cNvSpPr>
          <p:nvPr>
            <p:ph type="body" sz="quarter" idx="59"/>
          </p:nvPr>
        </p:nvSpPr>
        <p:spPr>
          <a:xfrm>
            <a:off x="372846" y="3918552"/>
            <a:ext cx="1806576" cy="252599"/>
          </a:xfrm>
          <a:solidFill>
            <a:srgbClr val="F36632"/>
          </a:solidFill>
        </p:spPr>
        <p:txBody>
          <a:bodyPr/>
          <a:lstStyle/>
          <a:p>
            <a:r>
              <a:rPr lang="en-US">
                <a:solidFill>
                  <a:schemeClr val="bg1"/>
                </a:solidFill>
              </a:rPr>
              <a:t>18:45-18:50</a:t>
            </a:r>
          </a:p>
        </p:txBody>
      </p:sp>
      <p:sp>
        <p:nvSpPr>
          <p:cNvPr id="14" name="Text Placeholder 13">
            <a:extLst>
              <a:ext uri="{FF2B5EF4-FFF2-40B4-BE49-F238E27FC236}">
                <a16:creationId xmlns:a16="http://schemas.microsoft.com/office/drawing/2014/main" id="{71EFBBB8-80BD-FB7A-17C1-8025FD71AFF8}"/>
              </a:ext>
            </a:extLst>
          </p:cNvPr>
          <p:cNvSpPr>
            <a:spLocks noGrp="1"/>
          </p:cNvSpPr>
          <p:nvPr>
            <p:ph type="body" sz="quarter" idx="60"/>
          </p:nvPr>
        </p:nvSpPr>
        <p:spPr>
          <a:xfrm>
            <a:off x="2268126" y="3918949"/>
            <a:ext cx="9553986" cy="248306"/>
          </a:xfrm>
          <a:solidFill>
            <a:srgbClr val="F36632"/>
          </a:solidFill>
        </p:spPr>
        <p:txBody>
          <a:bodyPr/>
          <a:lstStyle/>
          <a:p>
            <a:r>
              <a:rPr lang="en-US">
                <a:solidFill>
                  <a:schemeClr val="bg1"/>
                </a:solidFill>
              </a:rPr>
              <a:t>Break</a:t>
            </a:r>
          </a:p>
        </p:txBody>
      </p:sp>
      <p:sp>
        <p:nvSpPr>
          <p:cNvPr id="17" name="Text Placeholder 16">
            <a:extLst>
              <a:ext uri="{FF2B5EF4-FFF2-40B4-BE49-F238E27FC236}">
                <a16:creationId xmlns:a16="http://schemas.microsoft.com/office/drawing/2014/main" id="{53DEC326-F637-C124-8C15-5BFC18F35194}"/>
              </a:ext>
            </a:extLst>
          </p:cNvPr>
          <p:cNvSpPr>
            <a:spLocks noGrp="1"/>
          </p:cNvSpPr>
          <p:nvPr>
            <p:ph type="body" sz="quarter" idx="64"/>
          </p:nvPr>
        </p:nvSpPr>
        <p:spPr>
          <a:xfrm>
            <a:off x="372846" y="4254463"/>
            <a:ext cx="1798855" cy="2145815"/>
          </a:xfrm>
        </p:spPr>
        <p:txBody>
          <a:bodyPr/>
          <a:lstStyle/>
          <a:p>
            <a:r>
              <a:rPr lang="en-US"/>
              <a:t>18:50-20:00</a:t>
            </a:r>
          </a:p>
        </p:txBody>
      </p:sp>
      <p:sp>
        <p:nvSpPr>
          <p:cNvPr id="18" name="Text Placeholder 17">
            <a:extLst>
              <a:ext uri="{FF2B5EF4-FFF2-40B4-BE49-F238E27FC236}">
                <a16:creationId xmlns:a16="http://schemas.microsoft.com/office/drawing/2014/main" id="{47D7CC4C-752F-5AE4-A6B5-8C15D2E0D36F}"/>
              </a:ext>
            </a:extLst>
          </p:cNvPr>
          <p:cNvSpPr>
            <a:spLocks noGrp="1"/>
          </p:cNvSpPr>
          <p:nvPr>
            <p:ph type="body" sz="quarter" idx="65"/>
          </p:nvPr>
        </p:nvSpPr>
        <p:spPr>
          <a:xfrm>
            <a:off x="2273507" y="4242280"/>
            <a:ext cx="1793474" cy="2158518"/>
          </a:xfrm>
        </p:spPr>
        <p:txBody>
          <a:bodyPr/>
          <a:lstStyle/>
          <a:p>
            <a:r>
              <a:rPr lang="en-US"/>
              <a:t>Ask the experts</a:t>
            </a:r>
          </a:p>
        </p:txBody>
      </p:sp>
      <p:sp>
        <p:nvSpPr>
          <p:cNvPr id="19" name="Text Placeholder 18">
            <a:extLst>
              <a:ext uri="{FF2B5EF4-FFF2-40B4-BE49-F238E27FC236}">
                <a16:creationId xmlns:a16="http://schemas.microsoft.com/office/drawing/2014/main" id="{7E7A4B20-4097-9A07-4DFA-A1700A367CCA}"/>
              </a:ext>
            </a:extLst>
          </p:cNvPr>
          <p:cNvSpPr>
            <a:spLocks noGrp="1"/>
          </p:cNvSpPr>
          <p:nvPr>
            <p:ph type="body" sz="quarter" idx="67"/>
          </p:nvPr>
        </p:nvSpPr>
        <p:spPr>
          <a:xfrm>
            <a:off x="4155683" y="4242282"/>
            <a:ext cx="5789013" cy="2158518"/>
          </a:xfrm>
        </p:spPr>
        <p:txBody>
          <a:bodyPr/>
          <a:lstStyle/>
          <a:p>
            <a:r>
              <a:rPr lang="en-US"/>
              <a:t>Ask your questions to the Scientific Committee</a:t>
            </a:r>
            <a:endParaRPr lang="en-US" i="1"/>
          </a:p>
        </p:txBody>
      </p:sp>
      <p:sp>
        <p:nvSpPr>
          <p:cNvPr id="20" name="Text Placeholder 19">
            <a:extLst>
              <a:ext uri="{FF2B5EF4-FFF2-40B4-BE49-F238E27FC236}">
                <a16:creationId xmlns:a16="http://schemas.microsoft.com/office/drawing/2014/main" id="{A5948A5A-56A8-D04D-EE22-1427D7A1B606}"/>
              </a:ext>
            </a:extLst>
          </p:cNvPr>
          <p:cNvSpPr>
            <a:spLocks noGrp="1"/>
          </p:cNvSpPr>
          <p:nvPr>
            <p:ph type="body" sz="quarter" idx="68"/>
          </p:nvPr>
        </p:nvSpPr>
        <p:spPr>
          <a:xfrm>
            <a:off x="10028638" y="4256146"/>
            <a:ext cx="1806576" cy="2144063"/>
          </a:xfrm>
        </p:spPr>
        <p:txBody>
          <a:bodyPr/>
          <a:lstStyle/>
          <a:p>
            <a:r>
              <a:rPr lang="en-US" sz="1000"/>
              <a:t>Jane Barratt (Canada)</a:t>
            </a:r>
          </a:p>
          <a:p>
            <a:endParaRPr lang="en-US" sz="1000"/>
          </a:p>
          <a:p>
            <a:r>
              <a:rPr lang="en-US" sz="1000"/>
              <a:t>Javier Diez-Domingo (Spain)</a:t>
            </a:r>
          </a:p>
          <a:p>
            <a:endParaRPr lang="en-US" sz="1000"/>
          </a:p>
          <a:p>
            <a:r>
              <a:rPr lang="en-US" sz="1000"/>
              <a:t>Stefan Gravenstein (USA)</a:t>
            </a:r>
          </a:p>
          <a:p>
            <a:endParaRPr lang="en-US" sz="1000"/>
          </a:p>
          <a:p>
            <a:r>
              <a:rPr lang="en-US" sz="1000"/>
              <a:t>Leonard Friedland (USA)</a:t>
            </a:r>
          </a:p>
          <a:p>
            <a:endParaRPr lang="en-US" sz="1000"/>
          </a:p>
          <a:p>
            <a:r>
              <a:rPr lang="en-US" sz="1000"/>
              <a:t>Stefania Maggi (Italy)</a:t>
            </a:r>
          </a:p>
          <a:p>
            <a:endParaRPr lang="en-US" sz="1000"/>
          </a:p>
          <a:p>
            <a:r>
              <a:rPr lang="en-US" sz="1000"/>
              <a:t>Justin Ortiz (USA)</a:t>
            </a:r>
          </a:p>
          <a:p>
            <a:endParaRPr lang="en-US" sz="1000"/>
          </a:p>
          <a:p>
            <a:r>
              <a:rPr lang="en-US" sz="1000"/>
              <a:t>Thomas Weinke (Germany)</a:t>
            </a:r>
            <a:endParaRPr lang="en-US" sz="1200"/>
          </a:p>
        </p:txBody>
      </p:sp>
      <p:sp>
        <p:nvSpPr>
          <p:cNvPr id="29" name="Text Placeholder 28">
            <a:extLst>
              <a:ext uri="{FF2B5EF4-FFF2-40B4-BE49-F238E27FC236}">
                <a16:creationId xmlns:a16="http://schemas.microsoft.com/office/drawing/2014/main" id="{31A90648-2BB0-3A88-08F5-559FD3006B08}"/>
              </a:ext>
            </a:extLst>
          </p:cNvPr>
          <p:cNvSpPr>
            <a:spLocks noGrp="1"/>
          </p:cNvSpPr>
          <p:nvPr>
            <p:ph type="body" sz="quarter" idx="79"/>
          </p:nvPr>
        </p:nvSpPr>
        <p:spPr>
          <a:xfrm>
            <a:off x="365125" y="1759177"/>
            <a:ext cx="1806576" cy="2083710"/>
          </a:xfrm>
        </p:spPr>
        <p:txBody>
          <a:bodyPr/>
          <a:lstStyle/>
          <a:p>
            <a:r>
              <a:rPr lang="en-US"/>
              <a:t>16:25-18:45</a:t>
            </a:r>
          </a:p>
        </p:txBody>
      </p:sp>
      <p:pic>
        <p:nvPicPr>
          <p:cNvPr id="5" name="Picture 4" descr="A picture containing shape&#10;&#10;Description automatically generated">
            <a:hlinkClick r:id="rId2"/>
            <a:extLst>
              <a:ext uri="{FF2B5EF4-FFF2-40B4-BE49-F238E27FC236}">
                <a16:creationId xmlns:a16="http://schemas.microsoft.com/office/drawing/2014/main" id="{86D61B27-6626-8A11-8271-3F146E79B4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953" b="87083"/>
          <a:stretch/>
        </p:blipFill>
        <p:spPr>
          <a:xfrm>
            <a:off x="8772525" y="-12026"/>
            <a:ext cx="3419475" cy="885825"/>
          </a:xfrm>
          <a:prstGeom prst="rect">
            <a:avLst/>
          </a:prstGeom>
        </p:spPr>
      </p:pic>
    </p:spTree>
    <p:extLst>
      <p:ext uri="{BB962C8B-B14F-4D97-AF65-F5344CB8AC3E}">
        <p14:creationId xmlns:p14="http://schemas.microsoft.com/office/powerpoint/2010/main" val="1620642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FF840-E497-6B87-5AD5-DA23FA11F328}"/>
              </a:ext>
            </a:extLst>
          </p:cNvPr>
          <p:cNvSpPr>
            <a:spLocks noGrp="1"/>
          </p:cNvSpPr>
          <p:nvPr>
            <p:ph type="title"/>
          </p:nvPr>
        </p:nvSpPr>
        <p:spPr/>
        <p:txBody>
          <a:bodyPr/>
          <a:lstStyle/>
          <a:p>
            <a:r>
              <a:rPr lang="en-US"/>
              <a:t>Scientific committee members</a:t>
            </a:r>
          </a:p>
        </p:txBody>
      </p:sp>
      <p:sp>
        <p:nvSpPr>
          <p:cNvPr id="4" name="Text Placeholder 3">
            <a:extLst>
              <a:ext uri="{FF2B5EF4-FFF2-40B4-BE49-F238E27FC236}">
                <a16:creationId xmlns:a16="http://schemas.microsoft.com/office/drawing/2014/main" id="{C6D9F2BA-8DA5-6E1D-3DB0-67973F09CB6D}"/>
              </a:ext>
            </a:extLst>
          </p:cNvPr>
          <p:cNvSpPr>
            <a:spLocks noGrp="1"/>
          </p:cNvSpPr>
          <p:nvPr>
            <p:ph type="body" sz="quarter" idx="50"/>
          </p:nvPr>
        </p:nvSpPr>
        <p:spPr>
          <a:xfrm>
            <a:off x="2260405" y="1753796"/>
            <a:ext cx="1806575" cy="1093577"/>
          </a:xfrm>
        </p:spPr>
        <p:txBody>
          <a:bodyPr/>
          <a:lstStyle/>
          <a:p>
            <a:r>
              <a:rPr lang="en-US"/>
              <a:t>Barratt</a:t>
            </a:r>
          </a:p>
        </p:txBody>
      </p:sp>
      <p:sp>
        <p:nvSpPr>
          <p:cNvPr id="5" name="Text Placeholder 4">
            <a:extLst>
              <a:ext uri="{FF2B5EF4-FFF2-40B4-BE49-F238E27FC236}">
                <a16:creationId xmlns:a16="http://schemas.microsoft.com/office/drawing/2014/main" id="{7EC469E8-8354-25EE-C556-709B98250F64}"/>
              </a:ext>
            </a:extLst>
          </p:cNvPr>
          <p:cNvSpPr>
            <a:spLocks noGrp="1"/>
          </p:cNvSpPr>
          <p:nvPr>
            <p:ph type="body" sz="quarter" idx="52"/>
          </p:nvPr>
        </p:nvSpPr>
        <p:spPr>
          <a:xfrm>
            <a:off x="4155683" y="1752325"/>
            <a:ext cx="5775912" cy="1095048"/>
          </a:xfrm>
        </p:spPr>
        <p:txBody>
          <a:bodyPr/>
          <a:lstStyle/>
          <a:p>
            <a:r>
              <a:rPr lang="en-US"/>
              <a:t>Secretary General, International Federation on Ageing (IFA). Member of Vision Academy, Director, Baycrest Health Sciences and Chair of the Education Advisory Committee, Associate Scientist, Sinai Health System, Member, Global Committee for the DR Barometer Program, and Member of the International Council for Adult </a:t>
            </a:r>
            <a:r>
              <a:rPr lang="en-US" err="1"/>
              <a:t>Immunisation</a:t>
            </a:r>
            <a:r>
              <a:rPr lang="en-US"/>
              <a:t>.</a:t>
            </a:r>
          </a:p>
        </p:txBody>
      </p:sp>
      <p:sp>
        <p:nvSpPr>
          <p:cNvPr id="6" name="Text Placeholder 5">
            <a:extLst>
              <a:ext uri="{FF2B5EF4-FFF2-40B4-BE49-F238E27FC236}">
                <a16:creationId xmlns:a16="http://schemas.microsoft.com/office/drawing/2014/main" id="{E95853DF-18D1-5DA9-61E9-DD55F523DAB4}"/>
              </a:ext>
            </a:extLst>
          </p:cNvPr>
          <p:cNvSpPr>
            <a:spLocks noGrp="1"/>
          </p:cNvSpPr>
          <p:nvPr>
            <p:ph type="body" sz="quarter" idx="53"/>
          </p:nvPr>
        </p:nvSpPr>
        <p:spPr>
          <a:xfrm>
            <a:off x="10015536" y="1757870"/>
            <a:ext cx="1814514" cy="1089503"/>
          </a:xfrm>
        </p:spPr>
        <p:txBody>
          <a:bodyPr/>
          <a:lstStyle/>
          <a:p>
            <a:r>
              <a:rPr lang="en-US"/>
              <a:t>Canada</a:t>
            </a:r>
          </a:p>
        </p:txBody>
      </p:sp>
      <p:sp>
        <p:nvSpPr>
          <p:cNvPr id="27" name="Text Placeholder 26">
            <a:extLst>
              <a:ext uri="{FF2B5EF4-FFF2-40B4-BE49-F238E27FC236}">
                <a16:creationId xmlns:a16="http://schemas.microsoft.com/office/drawing/2014/main" id="{CA33000B-7430-024E-3D92-D6EB020D6678}"/>
              </a:ext>
            </a:extLst>
          </p:cNvPr>
          <p:cNvSpPr>
            <a:spLocks noGrp="1"/>
          </p:cNvSpPr>
          <p:nvPr>
            <p:ph type="body" sz="quarter" idx="79"/>
          </p:nvPr>
        </p:nvSpPr>
        <p:spPr>
          <a:xfrm>
            <a:off x="361950" y="1751729"/>
            <a:ext cx="1814514" cy="1089504"/>
          </a:xfrm>
        </p:spPr>
        <p:txBody>
          <a:bodyPr/>
          <a:lstStyle/>
          <a:p>
            <a:r>
              <a:rPr lang="en-US"/>
              <a:t>Jane</a:t>
            </a:r>
          </a:p>
        </p:txBody>
      </p:sp>
      <p:pic>
        <p:nvPicPr>
          <p:cNvPr id="35" name="Picture 34" descr="A picture containing shape&#10;&#10;Description automatically generated">
            <a:hlinkClick r:id="rId2"/>
            <a:extLst>
              <a:ext uri="{FF2B5EF4-FFF2-40B4-BE49-F238E27FC236}">
                <a16:creationId xmlns:a16="http://schemas.microsoft.com/office/drawing/2014/main" id="{9EC4CEBA-7509-83C4-3085-FDD4B5EA77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953" b="87083"/>
          <a:stretch/>
        </p:blipFill>
        <p:spPr>
          <a:xfrm>
            <a:off x="8772525" y="-12026"/>
            <a:ext cx="3419475" cy="885825"/>
          </a:xfrm>
          <a:prstGeom prst="rect">
            <a:avLst/>
          </a:prstGeom>
        </p:spPr>
      </p:pic>
      <p:grpSp>
        <p:nvGrpSpPr>
          <p:cNvPr id="3" name="Group 2">
            <a:extLst>
              <a:ext uri="{FF2B5EF4-FFF2-40B4-BE49-F238E27FC236}">
                <a16:creationId xmlns:a16="http://schemas.microsoft.com/office/drawing/2014/main" id="{97CB8E6D-E8A3-C1E0-E963-92A5E614C7D3}"/>
              </a:ext>
            </a:extLst>
          </p:cNvPr>
          <p:cNvGrpSpPr/>
          <p:nvPr/>
        </p:nvGrpSpPr>
        <p:grpSpPr>
          <a:xfrm>
            <a:off x="361948" y="1082566"/>
            <a:ext cx="3705033" cy="660102"/>
            <a:chOff x="361948" y="1082566"/>
            <a:chExt cx="3705033" cy="660102"/>
          </a:xfrm>
        </p:grpSpPr>
        <p:sp>
          <p:nvSpPr>
            <p:cNvPr id="7" name="Rectangle 6">
              <a:extLst>
                <a:ext uri="{FF2B5EF4-FFF2-40B4-BE49-F238E27FC236}">
                  <a16:creationId xmlns:a16="http://schemas.microsoft.com/office/drawing/2014/main" id="{C8985626-68BE-BB0F-3C70-04F614BAC4D4}"/>
                </a:ext>
              </a:extLst>
            </p:cNvPr>
            <p:cNvSpPr/>
            <p:nvPr/>
          </p:nvSpPr>
          <p:spPr bwMode="auto">
            <a:xfrm>
              <a:off x="361948" y="1082566"/>
              <a:ext cx="3705033" cy="660102"/>
            </a:xfrm>
            <a:prstGeom prst="rect">
              <a:avLst/>
            </a:prstGeom>
            <a:solidFill>
              <a:schemeClr val="bg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en-US" sz="1600" kern="0" err="1">
                <a:solidFill>
                  <a:schemeClr val="tx1"/>
                </a:solidFill>
              </a:endParaRPr>
            </a:p>
          </p:txBody>
        </p:sp>
        <p:sp>
          <p:nvSpPr>
            <p:cNvPr id="8" name="Rectangle 7">
              <a:extLst>
                <a:ext uri="{FF2B5EF4-FFF2-40B4-BE49-F238E27FC236}">
                  <a16:creationId xmlns:a16="http://schemas.microsoft.com/office/drawing/2014/main" id="{8E1B140E-9088-8F72-E7DA-B5C38286C345}"/>
                </a:ext>
              </a:extLst>
            </p:cNvPr>
            <p:cNvSpPr/>
            <p:nvPr/>
          </p:nvSpPr>
          <p:spPr bwMode="auto">
            <a:xfrm>
              <a:off x="361948" y="1211027"/>
              <a:ext cx="1806576" cy="469584"/>
            </a:xfrm>
            <a:prstGeom prst="rect">
              <a:avLst/>
            </a:prstGeom>
            <a:solidFill>
              <a:schemeClr val="bg1">
                <a:lumMod val="9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126000" rIns="0" bIns="0" numCol="1" spcCol="0" rtlCol="0" fromWordArt="0" anchor="t" anchorCtr="0" forceAA="0" compatLnSpc="1">
              <a:prstTxWarp prst="textNoShape">
                <a:avLst/>
              </a:prstTxWarp>
              <a:noAutofit/>
            </a:bodyPr>
            <a:lstStyle/>
            <a:p>
              <a:pPr algn="ctr" eaLnBrk="0" fontAlgn="auto" hangingPunct="0">
                <a:spcBef>
                  <a:spcPts val="300"/>
                </a:spcBef>
                <a:spcAft>
                  <a:spcPts val="300"/>
                </a:spcAft>
                <a:buClr>
                  <a:schemeClr val="bg1"/>
                </a:buClr>
              </a:pPr>
              <a:r>
                <a:rPr lang="en-US" sz="1600" b="1">
                  <a:solidFill>
                    <a:schemeClr val="tx2"/>
                  </a:solidFill>
                </a:rPr>
                <a:t>Name</a:t>
              </a:r>
            </a:p>
          </p:txBody>
        </p:sp>
        <p:sp>
          <p:nvSpPr>
            <p:cNvPr id="9" name="Rectangle 8">
              <a:extLst>
                <a:ext uri="{FF2B5EF4-FFF2-40B4-BE49-F238E27FC236}">
                  <a16:creationId xmlns:a16="http://schemas.microsoft.com/office/drawing/2014/main" id="{72B6B637-75FD-2133-9CAE-CCCB91FC1B33}"/>
                </a:ext>
              </a:extLst>
            </p:cNvPr>
            <p:cNvSpPr/>
            <p:nvPr/>
          </p:nvSpPr>
          <p:spPr bwMode="auto">
            <a:xfrm>
              <a:off x="2252467" y="1211027"/>
              <a:ext cx="1814514" cy="469584"/>
            </a:xfrm>
            <a:prstGeom prst="rect">
              <a:avLst/>
            </a:prstGeom>
            <a:solidFill>
              <a:schemeClr val="bg1">
                <a:lumMod val="95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126000" rIns="0" bIns="0" numCol="1" spcCol="0" rtlCol="0" fromWordArt="0" anchor="t" anchorCtr="0" forceAA="0" compatLnSpc="1">
              <a:prstTxWarp prst="textNoShape">
                <a:avLst/>
              </a:prstTxWarp>
              <a:noAutofit/>
            </a:bodyPr>
            <a:lstStyle/>
            <a:p>
              <a:pPr algn="ctr" eaLnBrk="0" fontAlgn="auto" hangingPunct="0">
                <a:spcBef>
                  <a:spcPts val="300"/>
                </a:spcBef>
                <a:spcAft>
                  <a:spcPts val="300"/>
                </a:spcAft>
                <a:buClr>
                  <a:schemeClr val="bg1"/>
                </a:buClr>
              </a:pPr>
              <a:r>
                <a:rPr lang="en-US" sz="1600" b="1">
                  <a:solidFill>
                    <a:schemeClr val="tx2"/>
                  </a:solidFill>
                </a:rPr>
                <a:t>Surname</a:t>
              </a:r>
            </a:p>
          </p:txBody>
        </p:sp>
      </p:grpSp>
      <p:sp>
        <p:nvSpPr>
          <p:cNvPr id="40" name="Text Placeholder 18">
            <a:extLst>
              <a:ext uri="{FF2B5EF4-FFF2-40B4-BE49-F238E27FC236}">
                <a16:creationId xmlns:a16="http://schemas.microsoft.com/office/drawing/2014/main" id="{18546F28-9922-D395-488D-E12EFB22C963}"/>
              </a:ext>
            </a:extLst>
          </p:cNvPr>
          <p:cNvSpPr txBox="1">
            <a:spLocks/>
          </p:cNvSpPr>
          <p:nvPr/>
        </p:nvSpPr>
        <p:spPr>
          <a:xfrm>
            <a:off x="361948" y="2930705"/>
            <a:ext cx="1814512" cy="1587489"/>
          </a:xfrm>
          <a:prstGeom prst="rect">
            <a:avLst/>
          </a:prstGeom>
          <a:solidFill>
            <a:schemeClr val="bg1">
              <a:lumMod val="95000"/>
            </a:schemeClr>
          </a:solidFill>
          <a:ln>
            <a:noFill/>
          </a:ln>
        </p:spPr>
        <p:txBody>
          <a:bodyPr vert="horz" wrap="square" lIns="180000" tIns="36000" rIns="0" bIns="36000" rtlCol="0" anchor="ctr" anchorCtr="0">
            <a:noAutofit/>
          </a:bodyPr>
          <a:lstStyle>
            <a:lvl1pPr marL="0" indent="0" algn="l" defTabSz="1219170" rtl="0" eaLnBrk="1" latinLnBrk="0" hangingPunct="1">
              <a:spcBef>
                <a:spcPts val="0"/>
              </a:spcBef>
              <a:spcAft>
                <a:spcPts val="0"/>
              </a:spcAft>
              <a:buClr>
                <a:schemeClr val="tx2"/>
              </a:buClr>
              <a:buSzPct val="100000"/>
              <a:buFont typeface="+mj-lt"/>
              <a:buNone/>
              <a:defRPr sz="1200" kern="1200">
                <a:solidFill>
                  <a:schemeClr val="tx1"/>
                </a:solidFill>
                <a:latin typeface="+mn-lt"/>
                <a:ea typeface="+mn-ea"/>
                <a:cs typeface="+mn-cs"/>
              </a:defRPr>
            </a:lvl1pPr>
            <a:lvl2pPr marL="357542" indent="0" algn="l"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2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r>
              <a:rPr lang="en-US"/>
              <a:t>Lulu C.</a:t>
            </a:r>
          </a:p>
        </p:txBody>
      </p:sp>
      <p:sp>
        <p:nvSpPr>
          <p:cNvPr id="41" name="Text Placeholder 19">
            <a:extLst>
              <a:ext uri="{FF2B5EF4-FFF2-40B4-BE49-F238E27FC236}">
                <a16:creationId xmlns:a16="http://schemas.microsoft.com/office/drawing/2014/main" id="{A530FB72-864F-201A-C3AD-A57F26A64ECA}"/>
              </a:ext>
            </a:extLst>
          </p:cNvPr>
          <p:cNvSpPr txBox="1">
            <a:spLocks/>
          </p:cNvSpPr>
          <p:nvPr/>
        </p:nvSpPr>
        <p:spPr>
          <a:xfrm>
            <a:off x="2252465" y="2932177"/>
            <a:ext cx="1814514" cy="1587489"/>
          </a:xfrm>
          <a:prstGeom prst="rect">
            <a:avLst/>
          </a:prstGeom>
          <a:solidFill>
            <a:schemeClr val="bg1">
              <a:lumMod val="95000"/>
            </a:schemeClr>
          </a:solidFill>
          <a:ln>
            <a:noFill/>
          </a:ln>
        </p:spPr>
        <p:txBody>
          <a:bodyPr vert="horz" wrap="square" lIns="180000" tIns="36000" rIns="0" bIns="36000" rtlCol="0" anchor="ctr" anchorCtr="0">
            <a:noAutofit/>
          </a:bodyPr>
          <a:lstStyle>
            <a:lvl1pPr marL="0" indent="0" algn="l" defTabSz="1219170" rtl="0" eaLnBrk="1" latinLnBrk="0" hangingPunct="1">
              <a:spcBef>
                <a:spcPts val="0"/>
              </a:spcBef>
              <a:spcAft>
                <a:spcPts val="0"/>
              </a:spcAft>
              <a:buClr>
                <a:schemeClr val="tx2"/>
              </a:buClr>
              <a:buSzPct val="100000"/>
              <a:buFont typeface="+mj-lt"/>
              <a:buNone/>
              <a:defRPr sz="1200" kern="1200">
                <a:solidFill>
                  <a:schemeClr val="tx1"/>
                </a:solidFill>
                <a:latin typeface="+mn-lt"/>
                <a:ea typeface="+mn-ea"/>
                <a:cs typeface="+mn-cs"/>
              </a:defRPr>
            </a:lvl1pPr>
            <a:lvl2pPr marL="357542" indent="0" algn="l"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2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r>
              <a:rPr lang="en-US"/>
              <a:t> Bravo</a:t>
            </a:r>
          </a:p>
        </p:txBody>
      </p:sp>
      <p:sp>
        <p:nvSpPr>
          <p:cNvPr id="42" name="Text Placeholder 20">
            <a:extLst>
              <a:ext uri="{FF2B5EF4-FFF2-40B4-BE49-F238E27FC236}">
                <a16:creationId xmlns:a16="http://schemas.microsoft.com/office/drawing/2014/main" id="{41B68151-02C8-B8C1-13E5-FE3BC3593169}"/>
              </a:ext>
            </a:extLst>
          </p:cNvPr>
          <p:cNvSpPr txBox="1">
            <a:spLocks/>
          </p:cNvSpPr>
          <p:nvPr/>
        </p:nvSpPr>
        <p:spPr>
          <a:xfrm>
            <a:off x="4155679" y="2930705"/>
            <a:ext cx="5775912" cy="1588961"/>
          </a:xfrm>
          <a:prstGeom prst="rect">
            <a:avLst/>
          </a:prstGeom>
          <a:solidFill>
            <a:schemeClr val="bg1">
              <a:lumMod val="95000"/>
            </a:schemeClr>
          </a:solidFill>
          <a:ln>
            <a:noFill/>
          </a:ln>
        </p:spPr>
        <p:txBody>
          <a:bodyPr vert="horz" wrap="square" lIns="180000" tIns="36000" rIns="0" bIns="36000" rtlCol="0" anchor="ctr" anchorCtr="0">
            <a:noAutofit/>
          </a:bodyPr>
          <a:lstStyle>
            <a:lvl1pPr marL="0" indent="0" algn="l" defTabSz="1219170" rtl="0" eaLnBrk="1" latinLnBrk="0" hangingPunct="1">
              <a:spcBef>
                <a:spcPts val="0"/>
              </a:spcBef>
              <a:spcAft>
                <a:spcPts val="0"/>
              </a:spcAft>
              <a:buClr>
                <a:schemeClr val="tx2"/>
              </a:buClr>
              <a:buSzPct val="100000"/>
              <a:buFont typeface="+mj-lt"/>
              <a:buNone/>
              <a:defRPr sz="1200" kern="1200">
                <a:solidFill>
                  <a:schemeClr val="tx1"/>
                </a:solidFill>
                <a:latin typeface="+mn-lt"/>
                <a:ea typeface="+mn-ea"/>
                <a:cs typeface="+mn-cs"/>
              </a:defRPr>
            </a:lvl1pPr>
            <a:lvl2pPr marL="357542" indent="0" algn="l"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2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r>
              <a:rPr lang="en-US"/>
              <a:t>President of the Immunization Partners in Asia Pacific (IPAP), current Executive Director and past President of the International Society of Tropical Pediatrics (ISTP) 2008 –2011, past Chair and Founder of the  Asian  Strategic  Alliance  for  Pneumococcal  Disease  Prevention  (ASAP)  2007 –2011,  and  Executive Director,  Sec-General  (1998 –2006)  &amp; past  President  of  the  Asian  Society  for  Pediatric  Infectious Disease (ASPID)  2006 –2008. Member of the Rota Council, Pneumococcal Awareness Council of Experts (PACE) and member of the Dengue Vaccine Initiative (DVI).</a:t>
            </a:r>
          </a:p>
        </p:txBody>
      </p:sp>
      <p:sp>
        <p:nvSpPr>
          <p:cNvPr id="43" name="Text Placeholder 21">
            <a:extLst>
              <a:ext uri="{FF2B5EF4-FFF2-40B4-BE49-F238E27FC236}">
                <a16:creationId xmlns:a16="http://schemas.microsoft.com/office/drawing/2014/main" id="{070B7E79-CB15-E366-0FF8-5535543D4D67}"/>
              </a:ext>
            </a:extLst>
          </p:cNvPr>
          <p:cNvSpPr txBox="1">
            <a:spLocks/>
          </p:cNvSpPr>
          <p:nvPr/>
        </p:nvSpPr>
        <p:spPr>
          <a:xfrm>
            <a:off x="10015534" y="2936251"/>
            <a:ext cx="1814514" cy="1583415"/>
          </a:xfrm>
          <a:prstGeom prst="rect">
            <a:avLst/>
          </a:prstGeom>
          <a:solidFill>
            <a:schemeClr val="bg1">
              <a:lumMod val="95000"/>
            </a:schemeClr>
          </a:solidFill>
          <a:ln>
            <a:noFill/>
          </a:ln>
        </p:spPr>
        <p:txBody>
          <a:bodyPr vert="horz" wrap="square" lIns="180000" tIns="36000" rIns="0" bIns="36000" rtlCol="0" anchor="ctr" anchorCtr="0">
            <a:noAutofit/>
          </a:bodyPr>
          <a:lstStyle>
            <a:lvl1pPr marL="0" indent="0" algn="l" defTabSz="1219170" rtl="0" eaLnBrk="1" latinLnBrk="0" hangingPunct="1">
              <a:spcBef>
                <a:spcPts val="0"/>
              </a:spcBef>
              <a:spcAft>
                <a:spcPts val="0"/>
              </a:spcAft>
              <a:buClr>
                <a:schemeClr val="tx2"/>
              </a:buClr>
              <a:buSzPct val="100000"/>
              <a:buFont typeface="+mj-lt"/>
              <a:buNone/>
              <a:defRPr sz="1200" kern="1200">
                <a:solidFill>
                  <a:schemeClr val="tx1"/>
                </a:solidFill>
                <a:latin typeface="+mn-lt"/>
                <a:ea typeface="+mn-ea"/>
                <a:cs typeface="+mn-cs"/>
              </a:defRPr>
            </a:lvl1pPr>
            <a:lvl2pPr marL="357542" indent="0" algn="l"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2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r>
              <a:rPr lang="en-US"/>
              <a:t>Philippines</a:t>
            </a:r>
          </a:p>
        </p:txBody>
      </p:sp>
      <p:sp>
        <p:nvSpPr>
          <p:cNvPr id="44" name="Text Placeholder 10">
            <a:extLst>
              <a:ext uri="{FF2B5EF4-FFF2-40B4-BE49-F238E27FC236}">
                <a16:creationId xmlns:a16="http://schemas.microsoft.com/office/drawing/2014/main" id="{5B889E7B-C266-0110-3B6B-7AAA5D4729C8}"/>
              </a:ext>
            </a:extLst>
          </p:cNvPr>
          <p:cNvSpPr txBox="1">
            <a:spLocks/>
          </p:cNvSpPr>
          <p:nvPr/>
        </p:nvSpPr>
        <p:spPr>
          <a:xfrm>
            <a:off x="361951" y="4636415"/>
            <a:ext cx="1814513" cy="1089504"/>
          </a:xfrm>
          <a:prstGeom prst="rect">
            <a:avLst/>
          </a:prstGeom>
          <a:solidFill>
            <a:schemeClr val="bg1">
              <a:lumMod val="95000"/>
            </a:schemeClr>
          </a:solidFill>
          <a:ln>
            <a:noFill/>
          </a:ln>
        </p:spPr>
        <p:txBody>
          <a:bodyPr vert="horz" wrap="square" lIns="180000" tIns="36000" rIns="0" bIns="36000" rtlCol="0" anchor="ctr" anchorCtr="0">
            <a:noAutofit/>
          </a:bodyPr>
          <a:lstStyle>
            <a:lvl1pPr marL="0" indent="0" algn="l" defTabSz="1219170" rtl="0" eaLnBrk="1" latinLnBrk="0" hangingPunct="1">
              <a:spcBef>
                <a:spcPts val="0"/>
              </a:spcBef>
              <a:spcAft>
                <a:spcPts val="0"/>
              </a:spcAft>
              <a:buClr>
                <a:schemeClr val="tx2"/>
              </a:buClr>
              <a:buSzPct val="100000"/>
              <a:buFont typeface="+mj-lt"/>
              <a:buNone/>
              <a:defRPr sz="1200" kern="1200">
                <a:solidFill>
                  <a:schemeClr val="tx1"/>
                </a:solidFill>
                <a:latin typeface="+mn-lt"/>
                <a:ea typeface="+mn-ea"/>
                <a:cs typeface="+mn-cs"/>
              </a:defRPr>
            </a:lvl1pPr>
            <a:lvl2pPr marL="357542" indent="0" algn="l"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2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r>
              <a:rPr lang="en-US"/>
              <a:t>Javier</a:t>
            </a:r>
          </a:p>
        </p:txBody>
      </p:sp>
      <p:sp>
        <p:nvSpPr>
          <p:cNvPr id="45" name="Text Placeholder 11">
            <a:extLst>
              <a:ext uri="{FF2B5EF4-FFF2-40B4-BE49-F238E27FC236}">
                <a16:creationId xmlns:a16="http://schemas.microsoft.com/office/drawing/2014/main" id="{5846A70C-2A51-0924-66BC-A2EFA3B2BD96}"/>
              </a:ext>
            </a:extLst>
          </p:cNvPr>
          <p:cNvSpPr txBox="1">
            <a:spLocks/>
          </p:cNvSpPr>
          <p:nvPr/>
        </p:nvSpPr>
        <p:spPr>
          <a:xfrm>
            <a:off x="2260405" y="4612619"/>
            <a:ext cx="1806575" cy="1113300"/>
          </a:xfrm>
          <a:prstGeom prst="rect">
            <a:avLst/>
          </a:prstGeom>
          <a:solidFill>
            <a:schemeClr val="bg1">
              <a:lumMod val="95000"/>
            </a:schemeClr>
          </a:solidFill>
          <a:ln>
            <a:noFill/>
          </a:ln>
        </p:spPr>
        <p:txBody>
          <a:bodyPr vert="horz" wrap="square" lIns="180000" tIns="36000" rIns="0" bIns="36000" rtlCol="0" anchor="ctr" anchorCtr="0">
            <a:noAutofit/>
          </a:bodyPr>
          <a:lstStyle>
            <a:lvl1pPr marL="0" indent="0" algn="l" defTabSz="1219170" rtl="0" eaLnBrk="1" latinLnBrk="0" hangingPunct="1">
              <a:spcBef>
                <a:spcPts val="0"/>
              </a:spcBef>
              <a:spcAft>
                <a:spcPts val="0"/>
              </a:spcAft>
              <a:buClr>
                <a:schemeClr val="tx2"/>
              </a:buClr>
              <a:buSzPct val="100000"/>
              <a:buFont typeface="+mj-lt"/>
              <a:buNone/>
              <a:defRPr sz="1200" kern="1200">
                <a:solidFill>
                  <a:schemeClr val="tx1"/>
                </a:solidFill>
                <a:latin typeface="+mn-lt"/>
                <a:ea typeface="+mn-ea"/>
                <a:cs typeface="+mn-cs"/>
              </a:defRPr>
            </a:lvl1pPr>
            <a:lvl2pPr marL="357542" indent="0" algn="l"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2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r>
              <a:rPr lang="en-US"/>
              <a:t> Diez-Domingo</a:t>
            </a:r>
          </a:p>
        </p:txBody>
      </p:sp>
      <p:sp>
        <p:nvSpPr>
          <p:cNvPr id="46" name="Text Placeholder 12">
            <a:extLst>
              <a:ext uri="{FF2B5EF4-FFF2-40B4-BE49-F238E27FC236}">
                <a16:creationId xmlns:a16="http://schemas.microsoft.com/office/drawing/2014/main" id="{47157D77-EFAD-302B-AE54-852C903BCBDB}"/>
              </a:ext>
            </a:extLst>
          </p:cNvPr>
          <p:cNvSpPr txBox="1">
            <a:spLocks/>
          </p:cNvSpPr>
          <p:nvPr/>
        </p:nvSpPr>
        <p:spPr>
          <a:xfrm>
            <a:off x="4155683" y="4614091"/>
            <a:ext cx="5775912" cy="1111828"/>
          </a:xfrm>
          <a:prstGeom prst="rect">
            <a:avLst/>
          </a:prstGeom>
          <a:solidFill>
            <a:schemeClr val="bg1">
              <a:lumMod val="95000"/>
            </a:schemeClr>
          </a:solidFill>
          <a:ln>
            <a:noFill/>
          </a:ln>
        </p:spPr>
        <p:txBody>
          <a:bodyPr vert="horz" wrap="square" lIns="180000" tIns="36000" rIns="0" bIns="36000" rtlCol="0" anchor="ctr" anchorCtr="0">
            <a:noAutofit/>
          </a:bodyPr>
          <a:lstStyle>
            <a:lvl1pPr marL="0" indent="0" algn="l" defTabSz="1219170" rtl="0" eaLnBrk="1" latinLnBrk="0" hangingPunct="1">
              <a:spcBef>
                <a:spcPts val="0"/>
              </a:spcBef>
              <a:spcAft>
                <a:spcPts val="0"/>
              </a:spcAft>
              <a:buClr>
                <a:schemeClr val="tx2"/>
              </a:buClr>
              <a:buSzPct val="100000"/>
              <a:buFont typeface="+mj-lt"/>
              <a:buNone/>
              <a:defRPr sz="1200" kern="1200">
                <a:solidFill>
                  <a:schemeClr val="tx1"/>
                </a:solidFill>
                <a:latin typeface="+mn-lt"/>
                <a:ea typeface="+mn-ea"/>
                <a:cs typeface="+mn-cs"/>
              </a:defRPr>
            </a:lvl1pPr>
            <a:lvl2pPr marL="357542" indent="0" algn="l"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2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r>
              <a:rPr lang="en-US"/>
              <a:t>Director Vaccine Research Department, FISABIO. Director of MASTER in Clinical trial monitorization, Universidad Católica de Valencia. Director and Teacher in the Good Clinical Practice Accreditation Course of the Valencian Goverment. Professor of vaccine research methods.</a:t>
            </a:r>
          </a:p>
        </p:txBody>
      </p:sp>
      <p:sp>
        <p:nvSpPr>
          <p:cNvPr id="47" name="Text Placeholder 13">
            <a:extLst>
              <a:ext uri="{FF2B5EF4-FFF2-40B4-BE49-F238E27FC236}">
                <a16:creationId xmlns:a16="http://schemas.microsoft.com/office/drawing/2014/main" id="{6DC76087-7202-D0F2-6E93-B6C0CEC0C7DA}"/>
              </a:ext>
            </a:extLst>
          </p:cNvPr>
          <p:cNvSpPr txBox="1">
            <a:spLocks/>
          </p:cNvSpPr>
          <p:nvPr/>
        </p:nvSpPr>
        <p:spPr>
          <a:xfrm>
            <a:off x="10015536" y="4608544"/>
            <a:ext cx="1814514" cy="1111827"/>
          </a:xfrm>
          <a:prstGeom prst="rect">
            <a:avLst/>
          </a:prstGeom>
          <a:solidFill>
            <a:schemeClr val="bg1">
              <a:lumMod val="95000"/>
            </a:schemeClr>
          </a:solidFill>
          <a:ln>
            <a:noFill/>
          </a:ln>
        </p:spPr>
        <p:txBody>
          <a:bodyPr vert="horz" wrap="square" lIns="180000" tIns="36000" rIns="0" bIns="36000" rtlCol="0" anchor="ctr" anchorCtr="0">
            <a:noAutofit/>
          </a:bodyPr>
          <a:lstStyle>
            <a:lvl1pPr marL="0" indent="0" algn="l" defTabSz="1219170" rtl="0" eaLnBrk="1" latinLnBrk="0" hangingPunct="1">
              <a:spcBef>
                <a:spcPts val="0"/>
              </a:spcBef>
              <a:spcAft>
                <a:spcPts val="0"/>
              </a:spcAft>
              <a:buClr>
                <a:schemeClr val="tx2"/>
              </a:buClr>
              <a:buSzPct val="100000"/>
              <a:buFont typeface="+mj-lt"/>
              <a:buNone/>
              <a:defRPr sz="1200" kern="1200">
                <a:solidFill>
                  <a:schemeClr val="tx1"/>
                </a:solidFill>
                <a:latin typeface="+mn-lt"/>
                <a:ea typeface="+mn-ea"/>
                <a:cs typeface="+mn-cs"/>
              </a:defRPr>
            </a:lvl1pPr>
            <a:lvl2pPr marL="357542" indent="0" algn="l" defTabSz="1219170" rtl="0" eaLnBrk="1" latinLnBrk="0" hangingPunct="1">
              <a:spcBef>
                <a:spcPts val="300"/>
              </a:spcBef>
              <a:spcAft>
                <a:spcPts val="300"/>
              </a:spcAft>
              <a:buClr>
                <a:schemeClr val="tx1"/>
              </a:buClr>
              <a:buFont typeface="Arial" panose="020B0604020202020204" pitchFamily="34" charset="0"/>
              <a:buNone/>
              <a:defRPr sz="12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2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r>
              <a:rPr lang="en-US"/>
              <a:t>Spain</a:t>
            </a:r>
          </a:p>
        </p:txBody>
      </p:sp>
      <p:sp>
        <p:nvSpPr>
          <p:cNvPr id="10" name="Rectangle 9">
            <a:hlinkClick r:id="rId4"/>
            <a:extLst>
              <a:ext uri="{FF2B5EF4-FFF2-40B4-BE49-F238E27FC236}">
                <a16:creationId xmlns:a16="http://schemas.microsoft.com/office/drawing/2014/main" id="{48645F89-35A2-FC69-C982-8658D107D01C}"/>
              </a:ext>
            </a:extLst>
          </p:cNvPr>
          <p:cNvSpPr/>
          <p:nvPr/>
        </p:nvSpPr>
        <p:spPr bwMode="auto">
          <a:xfrm>
            <a:off x="10838872" y="6280837"/>
            <a:ext cx="330392" cy="439533"/>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en-US" sz="1600" kern="0" err="1">
              <a:solidFill>
                <a:schemeClr val="tx1"/>
              </a:solidFill>
            </a:endParaRPr>
          </a:p>
        </p:txBody>
      </p:sp>
      <p:sp>
        <p:nvSpPr>
          <p:cNvPr id="11" name="Rectangle 10">
            <a:hlinkClick r:id="rId5"/>
            <a:extLst>
              <a:ext uri="{FF2B5EF4-FFF2-40B4-BE49-F238E27FC236}">
                <a16:creationId xmlns:a16="http://schemas.microsoft.com/office/drawing/2014/main" id="{B6651939-683C-860E-A5AE-9C3668059A8B}"/>
              </a:ext>
            </a:extLst>
          </p:cNvPr>
          <p:cNvSpPr/>
          <p:nvPr/>
        </p:nvSpPr>
        <p:spPr bwMode="auto">
          <a:xfrm>
            <a:off x="11169264" y="6299591"/>
            <a:ext cx="330392" cy="439533"/>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en-US" sz="1600" kern="0" err="1">
              <a:solidFill>
                <a:schemeClr val="tx1"/>
              </a:solidFill>
            </a:endParaRPr>
          </a:p>
        </p:txBody>
      </p:sp>
      <p:sp>
        <p:nvSpPr>
          <p:cNvPr id="12" name="Rectangle 11">
            <a:hlinkClick r:id="rId6"/>
            <a:extLst>
              <a:ext uri="{FF2B5EF4-FFF2-40B4-BE49-F238E27FC236}">
                <a16:creationId xmlns:a16="http://schemas.microsoft.com/office/drawing/2014/main" id="{80D4363C-CD30-1E90-71DB-C20EFA0FAA08}"/>
              </a:ext>
            </a:extLst>
          </p:cNvPr>
          <p:cNvSpPr/>
          <p:nvPr/>
        </p:nvSpPr>
        <p:spPr bwMode="auto">
          <a:xfrm>
            <a:off x="11499656" y="6290214"/>
            <a:ext cx="330392" cy="439533"/>
          </a:xfrm>
          <a:prstGeom prst="rect">
            <a:avLst/>
          </a:prstGeom>
          <a:no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en-US" sz="1600" kern="0" err="1">
              <a:solidFill>
                <a:schemeClr val="tx1"/>
              </a:solidFill>
            </a:endParaRPr>
          </a:p>
        </p:txBody>
      </p:sp>
    </p:spTree>
    <p:extLst>
      <p:ext uri="{BB962C8B-B14F-4D97-AF65-F5344CB8AC3E}">
        <p14:creationId xmlns:p14="http://schemas.microsoft.com/office/powerpoint/2010/main" val="2682106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DESIGN_ID_GSK " val="DqY5De45"/>
  <p:tag name="ARTICULATE_SLIDE_COUNT" val="30"/>
  <p:tag name="ARTICULATE_PROJECT_OPEN" val="0"/>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GSK ">
  <a:themeElements>
    <a:clrScheme name="GSK_Template_2022">
      <a:dk1>
        <a:srgbClr val="000000"/>
      </a:dk1>
      <a:lt1>
        <a:sysClr val="window" lastClr="FFFFFF"/>
      </a:lt1>
      <a:dk2>
        <a:srgbClr val="F36633"/>
      </a:dk2>
      <a:lt2>
        <a:srgbClr val="959595"/>
      </a:lt2>
      <a:accent1>
        <a:srgbClr val="6658A6"/>
      </a:accent1>
      <a:accent2>
        <a:srgbClr val="E21860"/>
      </a:accent2>
      <a:accent3>
        <a:srgbClr val="69B445"/>
      </a:accent3>
      <a:accent4>
        <a:srgbClr val="244EA2"/>
      </a:accent4>
      <a:accent5>
        <a:srgbClr val="FFC709"/>
      </a:accent5>
      <a:accent6>
        <a:srgbClr val="DC4133"/>
      </a:accent6>
      <a:hlink>
        <a:srgbClr val="000000"/>
      </a:hlink>
      <a:folHlink>
        <a:srgbClr val="F0EFED"/>
      </a:folHlink>
    </a:clrScheme>
    <a:fontScheme name="GSK_Template_2022">
      <a:majorFont>
        <a:latin typeface="Arial"/>
        <a:ea typeface=""/>
        <a:cs typeface="Noto Sans"/>
      </a:majorFont>
      <a:minorFont>
        <a:latin typeface="Arial"/>
        <a:ea typeface=""/>
        <a:cs typeface="Noto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lumMod val="95000"/>
          </a:schemeClr>
        </a:solidFill>
        <a:ln>
          <a:noFill/>
          <a:headEnd/>
          <a:tailEnd/>
        </a:ln>
        <a:effectLst/>
      </a:spPr>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defPPr marL="285750" indent="-285750" algn="l" eaLnBrk="0" fontAlgn="auto" hangingPunct="0">
          <a:spcBef>
            <a:spcPts val="300"/>
          </a:spcBef>
          <a:spcAft>
            <a:spcPts val="300"/>
          </a:spcAft>
          <a:buClr>
            <a:schemeClr val="tx2"/>
          </a:buClr>
          <a:buSzPct val="110000"/>
          <a:buFont typeface="Arial" panose="020B0604020202020204" pitchFamily="34" charset="0"/>
          <a:buChar char="•"/>
          <a:defRPr sz="1600" kern="0" dirty="0" err="1" smtClean="0">
            <a:solidFill>
              <a:schemeClr val="tx1"/>
            </a:solidFill>
          </a:defRPr>
        </a:defPPr>
      </a:lstStyle>
      <a:style>
        <a:lnRef idx="1">
          <a:schemeClr val="accent1"/>
        </a:lnRef>
        <a:fillRef idx="3">
          <a:schemeClr val="accent1"/>
        </a:fillRef>
        <a:effectRef idx="2">
          <a:schemeClr val="accent1"/>
        </a:effectRef>
        <a:fontRef idx="minor">
          <a:schemeClr val="lt1"/>
        </a:fontRef>
      </a:style>
    </a:spDef>
    <a:lnDef>
      <a:spPr>
        <a:ln w="19050" cap="rnd">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0000" tIns="180000" rIns="180000" bIns="180000" rtlCol="0">
        <a:normAutofit/>
      </a:bodyPr>
      <a:lstStyle>
        <a:defPPr marL="285750" indent="-285750" algn="l">
          <a:spcBef>
            <a:spcPts val="300"/>
          </a:spcBef>
          <a:spcAft>
            <a:spcPts val="300"/>
          </a:spcAft>
          <a:buClr>
            <a:schemeClr val="tx2"/>
          </a:buClr>
          <a:buSzPct val="110000"/>
          <a:buFont typeface="Arial" panose="020B0604020202020204" pitchFamily="34" charset="0"/>
          <a:buChar char="•"/>
          <a:defRPr sz="1600" dirty="0" err="1" smtClean="0"/>
        </a:defPPr>
      </a:lstStyle>
    </a:txDef>
  </a:objectDefaults>
  <a:extraClrSchemeLst/>
  <a:extLst>
    <a:ext uri="{05A4C25C-085E-4340-85A3-A5531E510DB2}">
      <thm15:themeFamily xmlns:thm15="http://schemas.microsoft.com/office/thememl/2012/main" name="GSK_New_PPT_16x9_Template_Sep22_v2  -  Read-Only" id="{EE3E7A9B-3AB6-4322-B87F-828C0A0D3317}" vid="{EC6655C6-C3EC-4531-B19E-81C81EAA6C18}"/>
    </a:ext>
  </a:extLst>
</a:theme>
</file>

<file path=ppt/theme/theme2.xml><?xml version="1.0" encoding="utf-8"?>
<a:theme xmlns:a="http://schemas.openxmlformats.org/drawingml/2006/main" name="1_GSK ">
  <a:themeElements>
    <a:clrScheme name="GSK_Template_2022">
      <a:dk1>
        <a:srgbClr val="000000"/>
      </a:dk1>
      <a:lt1>
        <a:sysClr val="window" lastClr="FFFFFF"/>
      </a:lt1>
      <a:dk2>
        <a:srgbClr val="F36633"/>
      </a:dk2>
      <a:lt2>
        <a:srgbClr val="959595"/>
      </a:lt2>
      <a:accent1>
        <a:srgbClr val="6658A6"/>
      </a:accent1>
      <a:accent2>
        <a:srgbClr val="E21860"/>
      </a:accent2>
      <a:accent3>
        <a:srgbClr val="69B445"/>
      </a:accent3>
      <a:accent4>
        <a:srgbClr val="244EA2"/>
      </a:accent4>
      <a:accent5>
        <a:srgbClr val="FFC709"/>
      </a:accent5>
      <a:accent6>
        <a:srgbClr val="DC4133"/>
      </a:accent6>
      <a:hlink>
        <a:srgbClr val="000000"/>
      </a:hlink>
      <a:folHlink>
        <a:srgbClr val="F0EFED"/>
      </a:folHlink>
    </a:clrScheme>
    <a:fontScheme name="GSK_Template_2022">
      <a:majorFont>
        <a:latin typeface="Arial"/>
        <a:ea typeface=""/>
        <a:cs typeface="Noto Sans"/>
      </a:majorFont>
      <a:minorFont>
        <a:latin typeface="Arial"/>
        <a:ea typeface=""/>
        <a:cs typeface="Noto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lumMod val="95000"/>
          </a:schemeClr>
        </a:solidFill>
        <a:ln>
          <a:noFill/>
          <a:headEnd/>
          <a:tailEnd/>
        </a:ln>
        <a:effectLst/>
      </a:spPr>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defPPr marL="285750" indent="-285750" algn="l" eaLnBrk="0" fontAlgn="auto" hangingPunct="0">
          <a:spcBef>
            <a:spcPts val="300"/>
          </a:spcBef>
          <a:spcAft>
            <a:spcPts val="300"/>
          </a:spcAft>
          <a:buClr>
            <a:schemeClr val="tx2"/>
          </a:buClr>
          <a:buSzPct val="110000"/>
          <a:buFont typeface="Arial" panose="020B0604020202020204" pitchFamily="34" charset="0"/>
          <a:buChar char="•"/>
          <a:defRPr sz="1600" kern="0" dirty="0" err="1" smtClean="0">
            <a:solidFill>
              <a:schemeClr val="tx1"/>
            </a:solidFill>
          </a:defRPr>
        </a:defPPr>
      </a:lstStyle>
      <a:style>
        <a:lnRef idx="1">
          <a:schemeClr val="accent1"/>
        </a:lnRef>
        <a:fillRef idx="3">
          <a:schemeClr val="accent1"/>
        </a:fillRef>
        <a:effectRef idx="2">
          <a:schemeClr val="accent1"/>
        </a:effectRef>
        <a:fontRef idx="minor">
          <a:schemeClr val="lt1"/>
        </a:fontRef>
      </a:style>
    </a:spDef>
    <a:lnDef>
      <a:spPr>
        <a:ln w="19050" cap="rnd">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0000" tIns="180000" rIns="180000" bIns="180000" rtlCol="0">
        <a:normAutofit/>
      </a:bodyPr>
      <a:lstStyle>
        <a:defPPr marL="285750" indent="-285750" algn="l">
          <a:spcBef>
            <a:spcPts val="300"/>
          </a:spcBef>
          <a:spcAft>
            <a:spcPts val="300"/>
          </a:spcAft>
          <a:buClr>
            <a:schemeClr val="tx2"/>
          </a:buClr>
          <a:buSzPct val="110000"/>
          <a:buFont typeface="Arial" panose="020B0604020202020204" pitchFamily="34" charset="0"/>
          <a:buChar char="•"/>
          <a:defRPr sz="1600" dirty="0" err="1" smtClean="0"/>
        </a:defPPr>
      </a:lstStyle>
    </a:txDef>
  </a:objectDefaults>
  <a:extraClrSchemeLst/>
  <a:extLst>
    <a:ext uri="{05A4C25C-085E-4340-85A3-A5531E510DB2}">
      <thm15:themeFamily xmlns:thm15="http://schemas.microsoft.com/office/thememl/2012/main" name="GSK_New_PPT_16x9_Template_Sep22_v2  -  Read-Only" id="{EE3E7A9B-3AB6-4322-B87F-828C0A0D3317}" vid="{EC6655C6-C3EC-4531-B19E-81C81EAA6C18}"/>
    </a:ext>
  </a:extLst>
</a:theme>
</file>

<file path=ppt/theme/theme3.xml><?xml version="1.0" encoding="utf-8"?>
<a:theme xmlns:a="http://schemas.openxmlformats.org/drawingml/2006/main" name="Office Theme">
  <a:themeElements>
    <a:clrScheme name="GSK_Template_2022">
      <a:dk1>
        <a:srgbClr val="000000"/>
      </a:dk1>
      <a:lt1>
        <a:sysClr val="window" lastClr="FFFFFF"/>
      </a:lt1>
      <a:dk2>
        <a:srgbClr val="F36633"/>
      </a:dk2>
      <a:lt2>
        <a:srgbClr val="959595"/>
      </a:lt2>
      <a:accent1>
        <a:srgbClr val="6658A6"/>
      </a:accent1>
      <a:accent2>
        <a:srgbClr val="E21860"/>
      </a:accent2>
      <a:accent3>
        <a:srgbClr val="69B445"/>
      </a:accent3>
      <a:accent4>
        <a:srgbClr val="244EA2"/>
      </a:accent4>
      <a:accent5>
        <a:srgbClr val="FFC709"/>
      </a:accent5>
      <a:accent6>
        <a:srgbClr val="DC4133"/>
      </a:accent6>
      <a:hlink>
        <a:srgbClr val="000000"/>
      </a:hlink>
      <a:folHlink>
        <a:srgbClr val="F0EFED"/>
      </a:folHlink>
    </a:clrScheme>
    <a:fontScheme name="GSK_Template_2022">
      <a:majorFont>
        <a:latin typeface="Arial"/>
        <a:ea typeface=""/>
        <a:cs typeface="Noto Sans"/>
      </a:majorFont>
      <a:minorFont>
        <a:latin typeface="Arial"/>
        <a:ea typeface=""/>
        <a:cs typeface="Noto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GSK_Template_2022">
      <a:dk1>
        <a:srgbClr val="000000"/>
      </a:dk1>
      <a:lt1>
        <a:sysClr val="window" lastClr="FFFFFF"/>
      </a:lt1>
      <a:dk2>
        <a:srgbClr val="F36633"/>
      </a:dk2>
      <a:lt2>
        <a:srgbClr val="959595"/>
      </a:lt2>
      <a:accent1>
        <a:srgbClr val="6658A6"/>
      </a:accent1>
      <a:accent2>
        <a:srgbClr val="E21860"/>
      </a:accent2>
      <a:accent3>
        <a:srgbClr val="69B445"/>
      </a:accent3>
      <a:accent4>
        <a:srgbClr val="244EA2"/>
      </a:accent4>
      <a:accent5>
        <a:srgbClr val="FFC709"/>
      </a:accent5>
      <a:accent6>
        <a:srgbClr val="DC4133"/>
      </a:accent6>
      <a:hlink>
        <a:srgbClr val="000000"/>
      </a:hlink>
      <a:folHlink>
        <a:srgbClr val="F0EFED"/>
      </a:folHlink>
    </a:clrScheme>
    <a:fontScheme name="GSK_Template_2022">
      <a:majorFont>
        <a:latin typeface="Arial"/>
        <a:ea typeface=""/>
        <a:cs typeface="Noto Sans"/>
      </a:majorFont>
      <a:minorFont>
        <a:latin typeface="Arial"/>
        <a:ea typeface=""/>
        <a:cs typeface="Noto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9F0C3F1736AAA4D8E3360DC28F645C6" ma:contentTypeVersion="16" ma:contentTypeDescription="Create a new document." ma:contentTypeScope="" ma:versionID="2f5f912fbf2d8f6d1c5343f9a540edb2">
  <xsd:schema xmlns:xsd="http://www.w3.org/2001/XMLSchema" xmlns:xs="http://www.w3.org/2001/XMLSchema" xmlns:p="http://schemas.microsoft.com/office/2006/metadata/properties" xmlns:ns2="27b3518e-617e-4da1-8c5e-7cd7bd504a43" xmlns:ns3="17ee7bd5-2a8f-458e-a761-341355a88593" targetNamespace="http://schemas.microsoft.com/office/2006/metadata/properties" ma:root="true" ma:fieldsID="b43328849654986d3e1e732a10daa94a" ns2:_="" ns3:_="">
    <xsd:import namespace="27b3518e-617e-4da1-8c5e-7cd7bd504a43"/>
    <xsd:import namespace="17ee7bd5-2a8f-458e-a761-341355a8859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AutoKeyPoints" minOccurs="0"/>
                <xsd:element ref="ns2:MediaServiceKeyPoint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b3518e-617e-4da1-8c5e-7cd7bd504a4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d0e8a6f-e39c-4954-8407-165652a1ae8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7ee7bd5-2a8f-458e-a761-341355a88593"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f2429b7-36c2-4476-a5de-b9c11f874a87}" ma:internalName="TaxCatchAll" ma:showField="CatchAllData" ma:web="17ee7bd5-2a8f-458e-a761-341355a8859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17ee7bd5-2a8f-458e-a761-341355a88593" xsi:nil="true"/>
    <lcf76f155ced4ddcb4097134ff3c332f xmlns="27b3518e-617e-4da1-8c5e-7cd7bd504a4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6A2E402-5230-428C-A325-59EE2E97EA02}">
  <ds:schemaRefs>
    <ds:schemaRef ds:uri="http://schemas.microsoft.com/sharepoint/v3/contenttype/forms"/>
  </ds:schemaRefs>
</ds:datastoreItem>
</file>

<file path=customXml/itemProps2.xml><?xml version="1.0" encoding="utf-8"?>
<ds:datastoreItem xmlns:ds="http://schemas.openxmlformats.org/officeDocument/2006/customXml" ds:itemID="{289C75EB-64C7-40AC-A5B0-EBCAB346F07E}"/>
</file>

<file path=customXml/itemProps3.xml><?xml version="1.0" encoding="utf-8"?>
<ds:datastoreItem xmlns:ds="http://schemas.openxmlformats.org/officeDocument/2006/customXml" ds:itemID="{B7FC8329-C6F9-417B-AFDE-5E22243E6E66}">
  <ds:schemaRefs>
    <ds:schemaRef ds:uri="357ba22b-c95b-44a3-883e-93490907c53d"/>
    <ds:schemaRef ds:uri="3c1dccc8-fc26-43f7-884e-8ba444b4c14f"/>
    <ds:schemaRef ds:uri="731989eb-7121-409c-871c-8f2366272918"/>
    <ds:schemaRef ds:uri="a5bf85ab-5b89-45d5-812d-d881043611a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GSK </Template>
  <TotalTime>195</TotalTime>
  <Words>1959</Words>
  <Application>Microsoft Office PowerPoint</Application>
  <PresentationFormat>Widescreen</PresentationFormat>
  <Paragraphs>322</Paragraphs>
  <Slides>17</Slides>
  <Notes>7</Notes>
  <HiddenSlides>0</HiddenSlides>
  <MMClips>0</MMClips>
  <ScaleCrop>false</ScaleCrop>
  <HeadingPairs>
    <vt:vector size="8" baseType="variant">
      <vt:variant>
        <vt:lpstr>Fonts Used</vt:lpstr>
      </vt:variant>
      <vt:variant>
        <vt:i4>2</vt:i4>
      </vt:variant>
      <vt:variant>
        <vt:lpstr>Theme</vt:lpstr>
      </vt:variant>
      <vt:variant>
        <vt:i4>2</vt:i4>
      </vt:variant>
      <vt:variant>
        <vt:lpstr>Embedded OLE Servers</vt:lpstr>
      </vt:variant>
      <vt:variant>
        <vt:i4>1</vt:i4>
      </vt:variant>
      <vt:variant>
        <vt:lpstr>Slide Titles</vt:lpstr>
      </vt:variant>
      <vt:variant>
        <vt:i4>17</vt:i4>
      </vt:variant>
    </vt:vector>
  </HeadingPairs>
  <TitlesOfParts>
    <vt:vector size="22" baseType="lpstr">
      <vt:lpstr>Arial</vt:lpstr>
      <vt:lpstr>Helvetica</vt:lpstr>
      <vt:lpstr>GSK </vt:lpstr>
      <vt:lpstr>1_GSK </vt:lpstr>
      <vt:lpstr>think-cell Slide</vt:lpstr>
      <vt:lpstr>PowerPoint Presentation</vt:lpstr>
      <vt:lpstr>Translation available</vt:lpstr>
      <vt:lpstr>PowerPoint Presentation</vt:lpstr>
      <vt:lpstr>Vaccine Virtual Days 4th Edition - CEST time</vt:lpstr>
      <vt:lpstr>Vaccine Virtual Days 4th Edition - CEST time</vt:lpstr>
      <vt:lpstr>PowerPoint Presentation</vt:lpstr>
      <vt:lpstr>Vaccine Virtual Days 4th Edition - CEST time</vt:lpstr>
      <vt:lpstr>Vaccine Virtual Days 4th Edition - CEST time</vt:lpstr>
      <vt:lpstr>Scientific committee members</vt:lpstr>
      <vt:lpstr>Scientific committee members</vt:lpstr>
      <vt:lpstr>Scientific committee members</vt:lpstr>
      <vt:lpstr>Speakers</vt:lpstr>
      <vt:lpstr>Speakers</vt:lpstr>
      <vt:lpstr>Speakers</vt:lpstr>
      <vt:lpstr>Speakers</vt:lpstr>
      <vt:lpstr>Speakers</vt:lpstr>
      <vt:lpstr>Vaccine Virtual Days 2023</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Leanne Young</dc:creator>
  <cp:lastModifiedBy>Florient Pieraert</cp:lastModifiedBy>
  <cp:revision>2</cp:revision>
  <dcterms:created xsi:type="dcterms:W3CDTF">2023-01-12T12:12:00Z</dcterms:created>
  <dcterms:modified xsi:type="dcterms:W3CDTF">2023-03-17T15:36:44Z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0x010100EF1BCE213B2E2B4E8E0D9E6A3625F57F</vt:lpwstr>
  </property>
  <property fmtid="{D5CDD505-2E9C-101B-9397-08002B2CF9AE}" pid="3" name="MediaServiceImageTags">
    <vt:lpwstr/>
  </property>
  <property fmtid="{D5CDD505-2E9C-101B-9397-08002B2CF9AE}" pid="4" name="ArticulateGUID">
    <vt:lpwstr>15CDE283-B26F-4D28-871F-EAED173C219D</vt:lpwstr>
  </property>
  <property fmtid="{D5CDD505-2E9C-101B-9397-08002B2CF9AE}" pid="5" name="ArticulatePath">
    <vt:lpwstr>Presentation1</vt:lpwstr>
  </property>
</Properties>
</file>